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7"/>
  </p:notesMasterIdLst>
  <p:sldIdLst>
    <p:sldId id="312" r:id="rId2"/>
    <p:sldId id="256" r:id="rId3"/>
    <p:sldId id="313" r:id="rId4"/>
    <p:sldId id="314" r:id="rId5"/>
    <p:sldId id="315" r:id="rId6"/>
    <p:sldId id="316" r:id="rId7"/>
    <p:sldId id="317" r:id="rId8"/>
    <p:sldId id="318" r:id="rId9"/>
    <p:sldId id="319" r:id="rId10"/>
    <p:sldId id="320" r:id="rId11"/>
    <p:sldId id="321" r:id="rId12"/>
    <p:sldId id="322" r:id="rId13"/>
    <p:sldId id="324" r:id="rId14"/>
    <p:sldId id="325" r:id="rId15"/>
    <p:sldId id="326" r:id="rId16"/>
    <p:sldId id="327" r:id="rId17"/>
    <p:sldId id="328" r:id="rId18"/>
    <p:sldId id="296" r:id="rId19"/>
    <p:sldId id="297" r:id="rId20"/>
    <p:sldId id="331" r:id="rId21"/>
    <p:sldId id="329" r:id="rId22"/>
    <p:sldId id="330" r:id="rId23"/>
    <p:sldId id="332" r:id="rId24"/>
    <p:sldId id="333" r:id="rId25"/>
    <p:sldId id="334" r:id="rId26"/>
    <p:sldId id="335" r:id="rId27"/>
    <p:sldId id="301" r:id="rId28"/>
    <p:sldId id="300" r:id="rId29"/>
    <p:sldId id="299" r:id="rId30"/>
    <p:sldId id="336" r:id="rId31"/>
    <p:sldId id="337" r:id="rId32"/>
    <p:sldId id="338" r:id="rId33"/>
    <p:sldId id="285" r:id="rId34"/>
    <p:sldId id="291" r:id="rId35"/>
    <p:sldId id="302" r:id="rId36"/>
    <p:sldId id="304" r:id="rId37"/>
    <p:sldId id="303" r:id="rId38"/>
    <p:sldId id="305" r:id="rId39"/>
    <p:sldId id="339" r:id="rId40"/>
    <p:sldId id="340" r:id="rId41"/>
    <p:sldId id="341" r:id="rId42"/>
    <p:sldId id="342" r:id="rId43"/>
    <p:sldId id="343" r:id="rId44"/>
    <p:sldId id="344" r:id="rId45"/>
    <p:sldId id="345" r:id="rId46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E0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134"/>
    <p:restoredTop sz="94648"/>
  </p:normalViewPr>
  <p:slideViewPr>
    <p:cSldViewPr snapToGrid="0" snapToObjects="1">
      <p:cViewPr>
        <p:scale>
          <a:sx n="106" d="100"/>
          <a:sy n="106" d="100"/>
        </p:scale>
        <p:origin x="992" y="4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_rels/data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younghoonNa" TargetMode="External"/><Relationship Id="rId1" Type="http://schemas.openxmlformats.org/officeDocument/2006/relationships/hyperlink" Target="mailto:yh07280@naver.com" TargetMode="External"/></Relationships>
</file>

<file path=ppt/diagrams/_rels/drawing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younghoonNa" TargetMode="External"/><Relationship Id="rId1" Type="http://schemas.openxmlformats.org/officeDocument/2006/relationships/hyperlink" Target="mailto:yh07280@naver.com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9013483-7A70-4054-94C4-0C6E933F8E11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2D5A8DB-9A59-423D-8A9A-A5A122FE7D75}">
      <dgm:prSet/>
      <dgm:spPr/>
      <dgm:t>
        <a:bodyPr/>
        <a:lstStyle/>
        <a:p>
          <a:r>
            <a:rPr kumimoji="1" lang="en-US" dirty="0" err="1"/>
            <a:t>빅데이터전공</a:t>
          </a:r>
          <a:r>
            <a:rPr kumimoji="1" lang="en-US" dirty="0"/>
            <a:t> 18</a:t>
          </a:r>
          <a:r>
            <a:rPr kumimoji="1" lang="ko-KR" dirty="0"/>
            <a:t>학번 나영훈</a:t>
          </a:r>
          <a:endParaRPr lang="en-US" dirty="0"/>
        </a:p>
      </dgm:t>
    </dgm:pt>
    <dgm:pt modelId="{567F9C8C-6C62-4277-8410-0FEE70D17D7A}" type="parTrans" cxnId="{16FDA7DF-0D4E-4325-AF9C-8BA807A3BEA5}">
      <dgm:prSet/>
      <dgm:spPr/>
      <dgm:t>
        <a:bodyPr/>
        <a:lstStyle/>
        <a:p>
          <a:endParaRPr lang="en-US"/>
        </a:p>
      </dgm:t>
    </dgm:pt>
    <dgm:pt modelId="{B0ED682A-DE2D-4F13-B544-2E724CADFD9E}" type="sibTrans" cxnId="{16FDA7DF-0D4E-4325-AF9C-8BA807A3BEA5}">
      <dgm:prSet/>
      <dgm:spPr/>
      <dgm:t>
        <a:bodyPr/>
        <a:lstStyle/>
        <a:p>
          <a:endParaRPr lang="en-US"/>
        </a:p>
      </dgm:t>
    </dgm:pt>
    <dgm:pt modelId="{CD10C721-9A88-4971-9DD3-790C73FF1B9C}">
      <dgm:prSet/>
      <dgm:spPr/>
      <dgm:t>
        <a:bodyPr/>
        <a:lstStyle/>
        <a:p>
          <a:r>
            <a:rPr kumimoji="1" lang="ko-KR"/>
            <a:t>연락처 </a:t>
          </a:r>
          <a:r>
            <a:rPr kumimoji="1" lang="en-US"/>
            <a:t>: 010-3727-5108</a:t>
          </a:r>
          <a:endParaRPr lang="en-US"/>
        </a:p>
      </dgm:t>
    </dgm:pt>
    <dgm:pt modelId="{2C027736-6305-4F19-B296-158A4DA32B83}" type="parTrans" cxnId="{86B48E91-0DB2-4244-AAD0-E0354152E1D5}">
      <dgm:prSet/>
      <dgm:spPr/>
      <dgm:t>
        <a:bodyPr/>
        <a:lstStyle/>
        <a:p>
          <a:endParaRPr lang="en-US"/>
        </a:p>
      </dgm:t>
    </dgm:pt>
    <dgm:pt modelId="{68B4BA24-B39B-4CFF-82D4-94764F345DA6}" type="sibTrans" cxnId="{86B48E91-0DB2-4244-AAD0-E0354152E1D5}">
      <dgm:prSet/>
      <dgm:spPr/>
      <dgm:t>
        <a:bodyPr/>
        <a:lstStyle/>
        <a:p>
          <a:endParaRPr lang="en-US"/>
        </a:p>
      </dgm:t>
    </dgm:pt>
    <dgm:pt modelId="{7BDD5CAC-10CA-4C7B-8A39-6BBB7936C32D}">
      <dgm:prSet/>
      <dgm:spPr/>
      <dgm:t>
        <a:bodyPr/>
        <a:lstStyle/>
        <a:p>
          <a:r>
            <a:rPr kumimoji="1" lang="ko-KR" dirty="0"/>
            <a:t>메일 </a:t>
          </a:r>
          <a:r>
            <a:rPr kumimoji="1" lang="en-US" dirty="0"/>
            <a:t>: </a:t>
          </a:r>
          <a:r>
            <a:rPr kumimoji="1" lang="en-US" dirty="0">
              <a:hlinkClick xmlns:r="http://schemas.openxmlformats.org/officeDocument/2006/relationships" r:id="rId1"/>
            </a:rPr>
            <a:t>yh07280@naver.com</a:t>
          </a:r>
          <a:endParaRPr lang="en-US" dirty="0"/>
        </a:p>
      </dgm:t>
    </dgm:pt>
    <dgm:pt modelId="{9F8881A3-7F88-4923-ACFB-0DA329C1831C}" type="parTrans" cxnId="{C3CC29B1-B6DC-4DEE-93E9-D76322CCE475}">
      <dgm:prSet/>
      <dgm:spPr/>
      <dgm:t>
        <a:bodyPr/>
        <a:lstStyle/>
        <a:p>
          <a:endParaRPr lang="en-US"/>
        </a:p>
      </dgm:t>
    </dgm:pt>
    <dgm:pt modelId="{C3B686FA-4089-4A0D-B360-681B71A7A344}" type="sibTrans" cxnId="{C3CC29B1-B6DC-4DEE-93E9-D76322CCE475}">
      <dgm:prSet/>
      <dgm:spPr/>
      <dgm:t>
        <a:bodyPr/>
        <a:lstStyle/>
        <a:p>
          <a:endParaRPr lang="en-US"/>
        </a:p>
      </dgm:t>
    </dgm:pt>
    <dgm:pt modelId="{4B70640E-588B-4D03-B579-2E46C590BCB0}">
      <dgm:prSet/>
      <dgm:spPr/>
      <dgm:t>
        <a:bodyPr/>
        <a:lstStyle/>
        <a:p>
          <a:r>
            <a:rPr kumimoji="1" lang="ko-KR" dirty="0" err="1"/>
            <a:t>깃허브</a:t>
          </a:r>
          <a:r>
            <a:rPr kumimoji="1" lang="ko-KR" dirty="0"/>
            <a:t> </a:t>
          </a:r>
          <a:r>
            <a:rPr kumimoji="1" lang="en-US" dirty="0"/>
            <a:t>:</a:t>
          </a:r>
          <a:r>
            <a:rPr kumimoji="1" lang="ko-KR" dirty="0"/>
            <a:t> </a:t>
          </a:r>
          <a:r>
            <a:rPr kumimoji="1" lang="en-US" dirty="0">
              <a:hlinkClick xmlns:r="http://schemas.openxmlformats.org/officeDocument/2006/relationships" r:id="rId2"/>
            </a:rPr>
            <a:t>https://github.com/</a:t>
          </a:r>
          <a:r>
            <a:rPr kumimoji="1" lang="en-US" dirty="0" err="1">
              <a:hlinkClick xmlns:r="http://schemas.openxmlformats.org/officeDocument/2006/relationships" r:id="rId2"/>
            </a:rPr>
            <a:t>younghoonNa</a:t>
          </a:r>
          <a:endParaRPr lang="en-US" dirty="0"/>
        </a:p>
      </dgm:t>
    </dgm:pt>
    <dgm:pt modelId="{C86B5EE5-792D-46BE-B498-AA9E89432769}" type="parTrans" cxnId="{F13D7F0F-1FF6-4F9D-8E34-5546459316FF}">
      <dgm:prSet/>
      <dgm:spPr/>
      <dgm:t>
        <a:bodyPr/>
        <a:lstStyle/>
        <a:p>
          <a:endParaRPr lang="en-US"/>
        </a:p>
      </dgm:t>
    </dgm:pt>
    <dgm:pt modelId="{B847781A-D0C3-4D4A-BE4E-D14D94117E3B}" type="sibTrans" cxnId="{F13D7F0F-1FF6-4F9D-8E34-5546459316FF}">
      <dgm:prSet/>
      <dgm:spPr/>
      <dgm:t>
        <a:bodyPr/>
        <a:lstStyle/>
        <a:p>
          <a:endParaRPr lang="en-US"/>
        </a:p>
      </dgm:t>
    </dgm:pt>
    <dgm:pt modelId="{720AD8C5-88F2-42AE-BCA6-924B3B7BB47C}">
      <dgm:prSet/>
      <dgm:spPr/>
      <dgm:t>
        <a:bodyPr/>
        <a:lstStyle/>
        <a:p>
          <a:r>
            <a:rPr kumimoji="1" lang="en-US" dirty="0"/>
            <a:t>2019</a:t>
          </a:r>
          <a:r>
            <a:rPr kumimoji="1" lang="ko-KR" dirty="0"/>
            <a:t>년 </a:t>
          </a:r>
          <a:r>
            <a:rPr kumimoji="1" lang="ko-KR" dirty="0" err="1"/>
            <a:t>아두이노</a:t>
          </a:r>
          <a:r>
            <a:rPr kumimoji="1" lang="ko-KR" dirty="0"/>
            <a:t> 멘토링</a:t>
          </a:r>
          <a:endParaRPr lang="en-US" dirty="0"/>
        </a:p>
      </dgm:t>
    </dgm:pt>
    <dgm:pt modelId="{D8164CF3-1F2C-4C6A-85CC-01F3948B79F2}" type="parTrans" cxnId="{CB8EFBD2-26C6-48EA-8BFB-FBCC21060233}">
      <dgm:prSet/>
      <dgm:spPr/>
      <dgm:t>
        <a:bodyPr/>
        <a:lstStyle/>
        <a:p>
          <a:endParaRPr lang="en-US"/>
        </a:p>
      </dgm:t>
    </dgm:pt>
    <dgm:pt modelId="{16E4B5EB-7C40-4A55-98CF-2C67184ED02D}" type="sibTrans" cxnId="{CB8EFBD2-26C6-48EA-8BFB-FBCC21060233}">
      <dgm:prSet/>
      <dgm:spPr/>
      <dgm:t>
        <a:bodyPr/>
        <a:lstStyle/>
        <a:p>
          <a:endParaRPr lang="en-US"/>
        </a:p>
      </dgm:t>
    </dgm:pt>
    <dgm:pt modelId="{9B2D0232-AD0D-484F-8E0E-679B56742823}">
      <dgm:prSet/>
      <dgm:spPr/>
      <dgm:t>
        <a:bodyPr/>
        <a:lstStyle/>
        <a:p>
          <a:r>
            <a:rPr kumimoji="1" lang="en-US" dirty="0"/>
            <a:t>2021</a:t>
          </a:r>
          <a:r>
            <a:rPr kumimoji="1" lang="ko-KR" dirty="0"/>
            <a:t>년  </a:t>
          </a:r>
          <a:r>
            <a:rPr kumimoji="1" lang="ko-KR" dirty="0" err="1"/>
            <a:t>씨애랑</a:t>
          </a:r>
          <a:r>
            <a:rPr kumimoji="1" lang="ko-KR" dirty="0"/>
            <a:t> 멘토링 </a:t>
          </a:r>
          <a:r>
            <a:rPr kumimoji="1" lang="en-US" dirty="0"/>
            <a:t>-</a:t>
          </a:r>
          <a:r>
            <a:rPr kumimoji="1" lang="ko-KR" dirty="0"/>
            <a:t> </a:t>
          </a:r>
          <a:r>
            <a:rPr kumimoji="1" lang="ko-KR" dirty="0" err="1"/>
            <a:t>아두이노</a:t>
          </a:r>
          <a:endParaRPr lang="en-US" dirty="0"/>
        </a:p>
      </dgm:t>
    </dgm:pt>
    <dgm:pt modelId="{422EE097-D839-425A-9070-2BC025BB7DAA}" type="parTrans" cxnId="{7E5F426D-9B85-4DAA-851C-580D5A578D78}">
      <dgm:prSet/>
      <dgm:spPr/>
      <dgm:t>
        <a:bodyPr/>
        <a:lstStyle/>
        <a:p>
          <a:endParaRPr lang="en-US"/>
        </a:p>
      </dgm:t>
    </dgm:pt>
    <dgm:pt modelId="{D13AA8DB-E05F-466B-9B6E-23955CAF649C}" type="sibTrans" cxnId="{7E5F426D-9B85-4DAA-851C-580D5A578D78}">
      <dgm:prSet/>
      <dgm:spPr/>
      <dgm:t>
        <a:bodyPr/>
        <a:lstStyle/>
        <a:p>
          <a:endParaRPr lang="en-US"/>
        </a:p>
      </dgm:t>
    </dgm:pt>
    <dgm:pt modelId="{EE16A522-34AB-4757-AF86-1453E2A29175}">
      <dgm:prSet/>
      <dgm:spPr/>
      <dgm:t>
        <a:bodyPr/>
        <a:lstStyle/>
        <a:p>
          <a:r>
            <a:rPr kumimoji="1" lang="en-US" dirty="0"/>
            <a:t>2021</a:t>
          </a:r>
          <a:r>
            <a:rPr kumimoji="1" lang="ko-KR" dirty="0"/>
            <a:t>년 교과목 멘토링 </a:t>
          </a:r>
          <a:r>
            <a:rPr kumimoji="1" lang="en-US" dirty="0"/>
            <a:t>- C</a:t>
          </a:r>
          <a:r>
            <a:rPr kumimoji="1" lang="ko-KR" dirty="0"/>
            <a:t>프로그래밍</a:t>
          </a:r>
          <a:r>
            <a:rPr kumimoji="1" lang="en-US" dirty="0"/>
            <a:t>, </a:t>
          </a:r>
          <a:r>
            <a:rPr kumimoji="1" lang="ko-KR" dirty="0"/>
            <a:t>알고리즘</a:t>
          </a:r>
          <a:endParaRPr lang="en-US" dirty="0"/>
        </a:p>
      </dgm:t>
    </dgm:pt>
    <dgm:pt modelId="{553AB224-96C8-4DC7-B62D-734A297E7A1C}" type="parTrans" cxnId="{80436D69-BB54-4A95-949B-13EB68E11AC6}">
      <dgm:prSet/>
      <dgm:spPr/>
      <dgm:t>
        <a:bodyPr/>
        <a:lstStyle/>
        <a:p>
          <a:endParaRPr lang="en-US"/>
        </a:p>
      </dgm:t>
    </dgm:pt>
    <dgm:pt modelId="{3FA74577-1304-474C-AF7A-83B2A1EE9EF3}" type="sibTrans" cxnId="{80436D69-BB54-4A95-949B-13EB68E11AC6}">
      <dgm:prSet/>
      <dgm:spPr/>
      <dgm:t>
        <a:bodyPr/>
        <a:lstStyle/>
        <a:p>
          <a:endParaRPr lang="en-US"/>
        </a:p>
      </dgm:t>
    </dgm:pt>
    <dgm:pt modelId="{996CB2A4-B5C0-43A8-9EF3-0DD1FDEC85B8}">
      <dgm:prSet/>
      <dgm:spPr/>
      <dgm:t>
        <a:bodyPr/>
        <a:lstStyle/>
        <a:p>
          <a:r>
            <a:rPr kumimoji="1" lang="en-US" dirty="0"/>
            <a:t>2021</a:t>
          </a:r>
          <a:r>
            <a:rPr kumimoji="1" lang="ko-KR" dirty="0"/>
            <a:t>년 코어 팀장</a:t>
          </a:r>
          <a:r>
            <a:rPr kumimoji="1" lang="en-US" dirty="0"/>
            <a:t>.</a:t>
          </a:r>
          <a:endParaRPr lang="en-US" dirty="0"/>
        </a:p>
      </dgm:t>
    </dgm:pt>
    <dgm:pt modelId="{BC41283E-18F1-4626-9E4C-DF1B55AB4D6F}" type="parTrans" cxnId="{0EE11920-B9F1-46A2-B297-66CEE67E3FC0}">
      <dgm:prSet/>
      <dgm:spPr/>
      <dgm:t>
        <a:bodyPr/>
        <a:lstStyle/>
        <a:p>
          <a:endParaRPr lang="en-US"/>
        </a:p>
      </dgm:t>
    </dgm:pt>
    <dgm:pt modelId="{276DDA3B-F518-4B00-91E6-91F01A63D348}" type="sibTrans" cxnId="{0EE11920-B9F1-46A2-B297-66CEE67E3FC0}">
      <dgm:prSet/>
      <dgm:spPr/>
      <dgm:t>
        <a:bodyPr/>
        <a:lstStyle/>
        <a:p>
          <a:endParaRPr lang="en-US"/>
        </a:p>
      </dgm:t>
    </dgm:pt>
    <dgm:pt modelId="{4F2193DB-34EA-49FF-A758-F31E13C5FBFB}">
      <dgm:prSet/>
      <dgm:spPr/>
      <dgm:t>
        <a:bodyPr/>
        <a:lstStyle/>
        <a:p>
          <a:r>
            <a:rPr kumimoji="1" lang="en-US" dirty="0"/>
            <a:t>2021</a:t>
          </a:r>
          <a:r>
            <a:rPr kumimoji="1" lang="ko-KR" dirty="0"/>
            <a:t>년 </a:t>
          </a:r>
          <a:r>
            <a:rPr kumimoji="1" lang="en-US" dirty="0"/>
            <a:t>2</a:t>
          </a:r>
          <a:r>
            <a:rPr kumimoji="1" lang="ko-KR" dirty="0"/>
            <a:t>학기 </a:t>
          </a:r>
          <a:r>
            <a:rPr kumimoji="1" lang="en-US" dirty="0"/>
            <a:t>23</a:t>
          </a:r>
          <a:r>
            <a:rPr kumimoji="1" lang="ko-KR" dirty="0"/>
            <a:t>학점 평균</a:t>
          </a:r>
          <a:r>
            <a:rPr kumimoji="1" lang="en-US" dirty="0"/>
            <a:t>.</a:t>
          </a:r>
          <a:r>
            <a:rPr kumimoji="1" lang="ko-KR" dirty="0"/>
            <a:t> </a:t>
          </a:r>
          <a:r>
            <a:rPr kumimoji="1" lang="en-US" dirty="0"/>
            <a:t>4.5</a:t>
          </a:r>
          <a:endParaRPr lang="en-US" dirty="0"/>
        </a:p>
      </dgm:t>
    </dgm:pt>
    <dgm:pt modelId="{9F280265-D3B5-4D29-890C-8AC0A8151EC5}" type="parTrans" cxnId="{5572D254-443A-44EB-A9F5-4CC604971CF5}">
      <dgm:prSet/>
      <dgm:spPr/>
      <dgm:t>
        <a:bodyPr/>
        <a:lstStyle/>
        <a:p>
          <a:endParaRPr lang="en-US"/>
        </a:p>
      </dgm:t>
    </dgm:pt>
    <dgm:pt modelId="{73E07B89-02CE-4B35-97F6-E4F466E77300}" type="sibTrans" cxnId="{5572D254-443A-44EB-A9F5-4CC604971CF5}">
      <dgm:prSet/>
      <dgm:spPr/>
      <dgm:t>
        <a:bodyPr/>
        <a:lstStyle/>
        <a:p>
          <a:endParaRPr lang="en-US"/>
        </a:p>
      </dgm:t>
    </dgm:pt>
    <dgm:pt modelId="{1DD02BB7-CFDF-44F2-9246-F5F9A01D62E5}">
      <dgm:prSet/>
      <dgm:spPr/>
      <dgm:t>
        <a:bodyPr/>
        <a:lstStyle/>
        <a:p>
          <a:r>
            <a:rPr kumimoji="1" lang="en-US" dirty="0"/>
            <a:t>2022</a:t>
          </a:r>
          <a:r>
            <a:rPr kumimoji="1" lang="ko-KR" dirty="0"/>
            <a:t>년 </a:t>
          </a:r>
          <a:r>
            <a:rPr kumimoji="1" lang="ko-KR" dirty="0" err="1"/>
            <a:t>씨애랑</a:t>
          </a:r>
          <a:r>
            <a:rPr kumimoji="1" lang="ko-KR" dirty="0"/>
            <a:t> 부회장</a:t>
          </a:r>
          <a:r>
            <a:rPr kumimoji="1" lang="en-US" dirty="0"/>
            <a:t>.</a:t>
          </a:r>
          <a:endParaRPr lang="en-US" dirty="0"/>
        </a:p>
      </dgm:t>
    </dgm:pt>
    <dgm:pt modelId="{42AD5271-0D19-4C3D-866C-AFC4387B35F6}" type="parTrans" cxnId="{DF687F86-5264-4B43-80EC-9330000EA0ED}">
      <dgm:prSet/>
      <dgm:spPr/>
      <dgm:t>
        <a:bodyPr/>
        <a:lstStyle/>
        <a:p>
          <a:endParaRPr lang="en-US"/>
        </a:p>
      </dgm:t>
    </dgm:pt>
    <dgm:pt modelId="{7DD92BC7-1D19-4F2B-96AF-6B58DE02FC4D}" type="sibTrans" cxnId="{DF687F86-5264-4B43-80EC-9330000EA0ED}">
      <dgm:prSet/>
      <dgm:spPr/>
      <dgm:t>
        <a:bodyPr/>
        <a:lstStyle/>
        <a:p>
          <a:endParaRPr lang="en-US"/>
        </a:p>
      </dgm:t>
    </dgm:pt>
    <dgm:pt modelId="{E0D3B829-5798-784E-943E-7A9D251A4DF1}">
      <dgm:prSet/>
      <dgm:spPr/>
      <dgm:t>
        <a:bodyPr/>
        <a:lstStyle/>
        <a:p>
          <a:pPr latinLnBrk="1"/>
          <a:r>
            <a:rPr lang="ko-KR" altLang="en-US" dirty="0" err="1"/>
            <a:t>인스타그램</a:t>
          </a:r>
          <a:r>
            <a:rPr lang="ko-KR" altLang="en-US" dirty="0"/>
            <a:t> </a:t>
          </a:r>
          <a:r>
            <a:rPr lang="en-US" altLang="ko-KR" dirty="0"/>
            <a:t>:</a:t>
          </a:r>
          <a:r>
            <a:rPr lang="ko-KR" altLang="en-US" dirty="0"/>
            <a:t> </a:t>
          </a:r>
          <a:r>
            <a:rPr lang="en-US" altLang="ko-KR" dirty="0"/>
            <a:t>187._.yh</a:t>
          </a:r>
          <a:endParaRPr lang="ko-KR" altLang="en-US" dirty="0"/>
        </a:p>
      </dgm:t>
    </dgm:pt>
    <dgm:pt modelId="{24C4C7D4-3AB9-FA43-9367-7D29CF8AAF39}" type="parTrans" cxnId="{E1100AD4-A5C5-4C4A-A440-66EA0DADAC68}">
      <dgm:prSet/>
      <dgm:spPr/>
      <dgm:t>
        <a:bodyPr/>
        <a:lstStyle/>
        <a:p>
          <a:pPr latinLnBrk="1"/>
          <a:endParaRPr lang="ko-KR" altLang="en-US"/>
        </a:p>
      </dgm:t>
    </dgm:pt>
    <dgm:pt modelId="{9B18980C-A604-0C41-8632-197F3E5FDA1B}" type="sibTrans" cxnId="{E1100AD4-A5C5-4C4A-A440-66EA0DADAC68}">
      <dgm:prSet/>
      <dgm:spPr/>
      <dgm:t>
        <a:bodyPr/>
        <a:lstStyle/>
        <a:p>
          <a:pPr latinLnBrk="1"/>
          <a:endParaRPr lang="ko-KR" altLang="en-US"/>
        </a:p>
      </dgm:t>
    </dgm:pt>
    <dgm:pt modelId="{83A5C81B-290B-D149-B640-2BB48A969AF6}" type="pres">
      <dgm:prSet presAssocID="{49013483-7A70-4054-94C4-0C6E933F8E11}" presName="vert0" presStyleCnt="0">
        <dgm:presLayoutVars>
          <dgm:dir/>
          <dgm:animOne val="branch"/>
          <dgm:animLvl val="lvl"/>
        </dgm:presLayoutVars>
      </dgm:prSet>
      <dgm:spPr/>
    </dgm:pt>
    <dgm:pt modelId="{EF393852-95CD-034F-96CF-1C0C1B4D60C5}" type="pres">
      <dgm:prSet presAssocID="{F2D5A8DB-9A59-423D-8A9A-A5A122FE7D75}" presName="thickLine" presStyleLbl="alignNode1" presStyleIdx="0" presStyleCnt="11"/>
      <dgm:spPr/>
    </dgm:pt>
    <dgm:pt modelId="{EC637F7B-9B06-6442-9091-BCAA004E13E9}" type="pres">
      <dgm:prSet presAssocID="{F2D5A8DB-9A59-423D-8A9A-A5A122FE7D75}" presName="horz1" presStyleCnt="0"/>
      <dgm:spPr/>
    </dgm:pt>
    <dgm:pt modelId="{5CD42BD9-A2C8-8549-81D9-E58157AB1D96}" type="pres">
      <dgm:prSet presAssocID="{F2D5A8DB-9A59-423D-8A9A-A5A122FE7D75}" presName="tx1" presStyleLbl="revTx" presStyleIdx="0" presStyleCnt="11"/>
      <dgm:spPr/>
    </dgm:pt>
    <dgm:pt modelId="{E92B3488-338D-894C-90A4-240D63A7A48B}" type="pres">
      <dgm:prSet presAssocID="{F2D5A8DB-9A59-423D-8A9A-A5A122FE7D75}" presName="vert1" presStyleCnt="0"/>
      <dgm:spPr/>
    </dgm:pt>
    <dgm:pt modelId="{306F79B8-EFA0-E74C-B3D4-7A506B8EF983}" type="pres">
      <dgm:prSet presAssocID="{CD10C721-9A88-4971-9DD3-790C73FF1B9C}" presName="thickLine" presStyleLbl="alignNode1" presStyleIdx="1" presStyleCnt="11"/>
      <dgm:spPr/>
    </dgm:pt>
    <dgm:pt modelId="{E5AD90B3-B3EA-5E4A-B45B-A047C644B987}" type="pres">
      <dgm:prSet presAssocID="{CD10C721-9A88-4971-9DD3-790C73FF1B9C}" presName="horz1" presStyleCnt="0"/>
      <dgm:spPr/>
    </dgm:pt>
    <dgm:pt modelId="{BC119CF8-D5B5-224B-B9D8-ACA6BF588DB5}" type="pres">
      <dgm:prSet presAssocID="{CD10C721-9A88-4971-9DD3-790C73FF1B9C}" presName="tx1" presStyleLbl="revTx" presStyleIdx="1" presStyleCnt="11"/>
      <dgm:spPr/>
    </dgm:pt>
    <dgm:pt modelId="{696AAF1B-9D82-764A-83CE-9E6C9F5E1712}" type="pres">
      <dgm:prSet presAssocID="{CD10C721-9A88-4971-9DD3-790C73FF1B9C}" presName="vert1" presStyleCnt="0"/>
      <dgm:spPr/>
    </dgm:pt>
    <dgm:pt modelId="{9A2F6366-671D-5449-8D6C-4EA03FDD1DDC}" type="pres">
      <dgm:prSet presAssocID="{7BDD5CAC-10CA-4C7B-8A39-6BBB7936C32D}" presName="thickLine" presStyleLbl="alignNode1" presStyleIdx="2" presStyleCnt="11"/>
      <dgm:spPr/>
    </dgm:pt>
    <dgm:pt modelId="{AAE6D76A-2D67-1A45-96CB-DC55349805A3}" type="pres">
      <dgm:prSet presAssocID="{7BDD5CAC-10CA-4C7B-8A39-6BBB7936C32D}" presName="horz1" presStyleCnt="0"/>
      <dgm:spPr/>
    </dgm:pt>
    <dgm:pt modelId="{E0F89CD0-0645-3A41-A80C-0EA4237804E7}" type="pres">
      <dgm:prSet presAssocID="{7BDD5CAC-10CA-4C7B-8A39-6BBB7936C32D}" presName="tx1" presStyleLbl="revTx" presStyleIdx="2" presStyleCnt="11"/>
      <dgm:spPr/>
    </dgm:pt>
    <dgm:pt modelId="{515275F7-8B97-6741-AA05-C0E6931FDB16}" type="pres">
      <dgm:prSet presAssocID="{7BDD5CAC-10CA-4C7B-8A39-6BBB7936C32D}" presName="vert1" presStyleCnt="0"/>
      <dgm:spPr/>
    </dgm:pt>
    <dgm:pt modelId="{8B0E68D6-B88A-6045-8457-FBC6C7A53F1A}" type="pres">
      <dgm:prSet presAssocID="{E0D3B829-5798-784E-943E-7A9D251A4DF1}" presName="thickLine" presStyleLbl="alignNode1" presStyleIdx="3" presStyleCnt="11"/>
      <dgm:spPr/>
    </dgm:pt>
    <dgm:pt modelId="{8A55EBCE-0232-BC4C-BB94-AE57A2B1D854}" type="pres">
      <dgm:prSet presAssocID="{E0D3B829-5798-784E-943E-7A9D251A4DF1}" presName="horz1" presStyleCnt="0"/>
      <dgm:spPr/>
    </dgm:pt>
    <dgm:pt modelId="{E20E01E2-DCBF-4745-BAB1-2CA538289F83}" type="pres">
      <dgm:prSet presAssocID="{E0D3B829-5798-784E-943E-7A9D251A4DF1}" presName="tx1" presStyleLbl="revTx" presStyleIdx="3" presStyleCnt="11"/>
      <dgm:spPr/>
    </dgm:pt>
    <dgm:pt modelId="{F30725F7-74E1-CB4A-84D7-2C7DBCE105D0}" type="pres">
      <dgm:prSet presAssocID="{E0D3B829-5798-784E-943E-7A9D251A4DF1}" presName="vert1" presStyleCnt="0"/>
      <dgm:spPr/>
    </dgm:pt>
    <dgm:pt modelId="{D81C9315-7A0C-3246-AB70-F15D246C688C}" type="pres">
      <dgm:prSet presAssocID="{4B70640E-588B-4D03-B579-2E46C590BCB0}" presName="thickLine" presStyleLbl="alignNode1" presStyleIdx="4" presStyleCnt="11"/>
      <dgm:spPr/>
    </dgm:pt>
    <dgm:pt modelId="{F6FB29DC-BF18-494F-AEED-77AECD3706E9}" type="pres">
      <dgm:prSet presAssocID="{4B70640E-588B-4D03-B579-2E46C590BCB0}" presName="horz1" presStyleCnt="0"/>
      <dgm:spPr/>
    </dgm:pt>
    <dgm:pt modelId="{36DFC949-BD4B-F24B-904F-3FB1A315D976}" type="pres">
      <dgm:prSet presAssocID="{4B70640E-588B-4D03-B579-2E46C590BCB0}" presName="tx1" presStyleLbl="revTx" presStyleIdx="4" presStyleCnt="11"/>
      <dgm:spPr/>
    </dgm:pt>
    <dgm:pt modelId="{1F5FF09C-DFF1-0D41-A55D-ADA2094CC764}" type="pres">
      <dgm:prSet presAssocID="{4B70640E-588B-4D03-B579-2E46C590BCB0}" presName="vert1" presStyleCnt="0"/>
      <dgm:spPr/>
    </dgm:pt>
    <dgm:pt modelId="{29CBBC04-D055-C241-913B-3D1614E565CA}" type="pres">
      <dgm:prSet presAssocID="{720AD8C5-88F2-42AE-BCA6-924B3B7BB47C}" presName="thickLine" presStyleLbl="alignNode1" presStyleIdx="5" presStyleCnt="11"/>
      <dgm:spPr/>
    </dgm:pt>
    <dgm:pt modelId="{B48EC258-92C3-E64A-8E18-505D3F7C0033}" type="pres">
      <dgm:prSet presAssocID="{720AD8C5-88F2-42AE-BCA6-924B3B7BB47C}" presName="horz1" presStyleCnt="0"/>
      <dgm:spPr/>
    </dgm:pt>
    <dgm:pt modelId="{55637099-C80D-0343-A411-D106F0901CC4}" type="pres">
      <dgm:prSet presAssocID="{720AD8C5-88F2-42AE-BCA6-924B3B7BB47C}" presName="tx1" presStyleLbl="revTx" presStyleIdx="5" presStyleCnt="11"/>
      <dgm:spPr/>
    </dgm:pt>
    <dgm:pt modelId="{B90C37D1-15FA-6E40-98CD-5913DBF68014}" type="pres">
      <dgm:prSet presAssocID="{720AD8C5-88F2-42AE-BCA6-924B3B7BB47C}" presName="vert1" presStyleCnt="0"/>
      <dgm:spPr/>
    </dgm:pt>
    <dgm:pt modelId="{7CB46738-AF58-9247-9626-FAECE08EE3E0}" type="pres">
      <dgm:prSet presAssocID="{9B2D0232-AD0D-484F-8E0E-679B56742823}" presName="thickLine" presStyleLbl="alignNode1" presStyleIdx="6" presStyleCnt="11"/>
      <dgm:spPr/>
    </dgm:pt>
    <dgm:pt modelId="{4132468A-0D94-B245-81E9-880118C21617}" type="pres">
      <dgm:prSet presAssocID="{9B2D0232-AD0D-484F-8E0E-679B56742823}" presName="horz1" presStyleCnt="0"/>
      <dgm:spPr/>
    </dgm:pt>
    <dgm:pt modelId="{DFBBE62E-7DD6-B04C-91AF-FE6F9F5484EE}" type="pres">
      <dgm:prSet presAssocID="{9B2D0232-AD0D-484F-8E0E-679B56742823}" presName="tx1" presStyleLbl="revTx" presStyleIdx="6" presStyleCnt="11"/>
      <dgm:spPr/>
    </dgm:pt>
    <dgm:pt modelId="{20F02D81-FE8B-B149-BC37-1392DA4FFFCC}" type="pres">
      <dgm:prSet presAssocID="{9B2D0232-AD0D-484F-8E0E-679B56742823}" presName="vert1" presStyleCnt="0"/>
      <dgm:spPr/>
    </dgm:pt>
    <dgm:pt modelId="{3517A37F-33EA-C647-92AB-B354B52CFEE3}" type="pres">
      <dgm:prSet presAssocID="{EE16A522-34AB-4757-AF86-1453E2A29175}" presName="thickLine" presStyleLbl="alignNode1" presStyleIdx="7" presStyleCnt="11"/>
      <dgm:spPr/>
    </dgm:pt>
    <dgm:pt modelId="{368CC03C-88FB-634F-A02B-932B84F57C96}" type="pres">
      <dgm:prSet presAssocID="{EE16A522-34AB-4757-AF86-1453E2A29175}" presName="horz1" presStyleCnt="0"/>
      <dgm:spPr/>
    </dgm:pt>
    <dgm:pt modelId="{D77BF88A-1F6F-6A46-A537-4315FD842B0D}" type="pres">
      <dgm:prSet presAssocID="{EE16A522-34AB-4757-AF86-1453E2A29175}" presName="tx1" presStyleLbl="revTx" presStyleIdx="7" presStyleCnt="11"/>
      <dgm:spPr/>
    </dgm:pt>
    <dgm:pt modelId="{A6FA6A57-47DE-514A-B875-55E7E5134BD2}" type="pres">
      <dgm:prSet presAssocID="{EE16A522-34AB-4757-AF86-1453E2A29175}" presName="vert1" presStyleCnt="0"/>
      <dgm:spPr/>
    </dgm:pt>
    <dgm:pt modelId="{5BAC52F9-BD1B-3B44-A8F6-B52952501FE5}" type="pres">
      <dgm:prSet presAssocID="{996CB2A4-B5C0-43A8-9EF3-0DD1FDEC85B8}" presName="thickLine" presStyleLbl="alignNode1" presStyleIdx="8" presStyleCnt="11"/>
      <dgm:spPr/>
    </dgm:pt>
    <dgm:pt modelId="{91FCD860-D33C-E84B-922F-825C23E33B3E}" type="pres">
      <dgm:prSet presAssocID="{996CB2A4-B5C0-43A8-9EF3-0DD1FDEC85B8}" presName="horz1" presStyleCnt="0"/>
      <dgm:spPr/>
    </dgm:pt>
    <dgm:pt modelId="{36382630-2B90-8E41-8A95-E791BC24756D}" type="pres">
      <dgm:prSet presAssocID="{996CB2A4-B5C0-43A8-9EF3-0DD1FDEC85B8}" presName="tx1" presStyleLbl="revTx" presStyleIdx="8" presStyleCnt="11"/>
      <dgm:spPr/>
    </dgm:pt>
    <dgm:pt modelId="{3A969093-A777-1940-A56C-B3C55214AD13}" type="pres">
      <dgm:prSet presAssocID="{996CB2A4-B5C0-43A8-9EF3-0DD1FDEC85B8}" presName="vert1" presStyleCnt="0"/>
      <dgm:spPr/>
    </dgm:pt>
    <dgm:pt modelId="{1A0FA0CF-9A15-2645-9205-B014E1A47424}" type="pres">
      <dgm:prSet presAssocID="{4F2193DB-34EA-49FF-A758-F31E13C5FBFB}" presName="thickLine" presStyleLbl="alignNode1" presStyleIdx="9" presStyleCnt="11"/>
      <dgm:spPr/>
    </dgm:pt>
    <dgm:pt modelId="{4EC4D151-BC62-E249-9005-DFAA4F1527EC}" type="pres">
      <dgm:prSet presAssocID="{4F2193DB-34EA-49FF-A758-F31E13C5FBFB}" presName="horz1" presStyleCnt="0"/>
      <dgm:spPr/>
    </dgm:pt>
    <dgm:pt modelId="{CFED1E08-DF8C-5744-A637-AFB3710D212E}" type="pres">
      <dgm:prSet presAssocID="{4F2193DB-34EA-49FF-A758-F31E13C5FBFB}" presName="tx1" presStyleLbl="revTx" presStyleIdx="9" presStyleCnt="11"/>
      <dgm:spPr/>
    </dgm:pt>
    <dgm:pt modelId="{E1E4F933-A869-1949-878C-8C00D6E03A67}" type="pres">
      <dgm:prSet presAssocID="{4F2193DB-34EA-49FF-A758-F31E13C5FBFB}" presName="vert1" presStyleCnt="0"/>
      <dgm:spPr/>
    </dgm:pt>
    <dgm:pt modelId="{FC760A10-6815-D64A-A641-53B9DCB75CEE}" type="pres">
      <dgm:prSet presAssocID="{1DD02BB7-CFDF-44F2-9246-F5F9A01D62E5}" presName="thickLine" presStyleLbl="alignNode1" presStyleIdx="10" presStyleCnt="11"/>
      <dgm:spPr/>
    </dgm:pt>
    <dgm:pt modelId="{FD94F057-C561-CD4C-BA64-DDC1E1234F53}" type="pres">
      <dgm:prSet presAssocID="{1DD02BB7-CFDF-44F2-9246-F5F9A01D62E5}" presName="horz1" presStyleCnt="0"/>
      <dgm:spPr/>
    </dgm:pt>
    <dgm:pt modelId="{E315892D-57F4-8848-B882-B341BFF475A6}" type="pres">
      <dgm:prSet presAssocID="{1DD02BB7-CFDF-44F2-9246-F5F9A01D62E5}" presName="tx1" presStyleLbl="revTx" presStyleIdx="10" presStyleCnt="11"/>
      <dgm:spPr/>
    </dgm:pt>
    <dgm:pt modelId="{1CA2B124-A8B3-6D44-A9AB-B9486553818A}" type="pres">
      <dgm:prSet presAssocID="{1DD02BB7-CFDF-44F2-9246-F5F9A01D62E5}" presName="vert1" presStyleCnt="0"/>
      <dgm:spPr/>
    </dgm:pt>
  </dgm:ptLst>
  <dgm:cxnLst>
    <dgm:cxn modelId="{F13D7F0F-1FF6-4F9D-8E34-5546459316FF}" srcId="{49013483-7A70-4054-94C4-0C6E933F8E11}" destId="{4B70640E-588B-4D03-B579-2E46C590BCB0}" srcOrd="4" destOrd="0" parTransId="{C86B5EE5-792D-46BE-B498-AA9E89432769}" sibTransId="{B847781A-D0C3-4D4A-BE4E-D14D94117E3B}"/>
    <dgm:cxn modelId="{B34EC20F-6D12-3B4A-9C8E-DE066584067E}" type="presOf" srcId="{1DD02BB7-CFDF-44F2-9246-F5F9A01D62E5}" destId="{E315892D-57F4-8848-B882-B341BFF475A6}" srcOrd="0" destOrd="0" presId="urn:microsoft.com/office/officeart/2008/layout/LinedList"/>
    <dgm:cxn modelId="{35DC1C11-6437-6B4A-9784-3C21B96FBB4A}" type="presOf" srcId="{996CB2A4-B5C0-43A8-9EF3-0DD1FDEC85B8}" destId="{36382630-2B90-8E41-8A95-E791BC24756D}" srcOrd="0" destOrd="0" presId="urn:microsoft.com/office/officeart/2008/layout/LinedList"/>
    <dgm:cxn modelId="{0EE11920-B9F1-46A2-B297-66CEE67E3FC0}" srcId="{49013483-7A70-4054-94C4-0C6E933F8E11}" destId="{996CB2A4-B5C0-43A8-9EF3-0DD1FDEC85B8}" srcOrd="8" destOrd="0" parTransId="{BC41283E-18F1-4626-9E4C-DF1B55AB4D6F}" sibTransId="{276DDA3B-F518-4B00-91E6-91F01A63D348}"/>
    <dgm:cxn modelId="{A6CC0540-1792-4546-8533-2010D48B3570}" type="presOf" srcId="{E0D3B829-5798-784E-943E-7A9D251A4DF1}" destId="{E20E01E2-DCBF-4745-BAB1-2CA538289F83}" srcOrd="0" destOrd="0" presId="urn:microsoft.com/office/officeart/2008/layout/LinedList"/>
    <dgm:cxn modelId="{20FBBA49-F13D-AA4A-B16C-D13DBCD850EB}" type="presOf" srcId="{720AD8C5-88F2-42AE-BCA6-924B3B7BB47C}" destId="{55637099-C80D-0343-A411-D106F0901CC4}" srcOrd="0" destOrd="0" presId="urn:microsoft.com/office/officeart/2008/layout/LinedList"/>
    <dgm:cxn modelId="{6E2FDB49-73D9-DA40-A90E-2BF3D26299B1}" type="presOf" srcId="{EE16A522-34AB-4757-AF86-1453E2A29175}" destId="{D77BF88A-1F6F-6A46-A537-4315FD842B0D}" srcOrd="0" destOrd="0" presId="urn:microsoft.com/office/officeart/2008/layout/LinedList"/>
    <dgm:cxn modelId="{92908450-28F9-E240-96ED-4319D98F32C7}" type="presOf" srcId="{4F2193DB-34EA-49FF-A758-F31E13C5FBFB}" destId="{CFED1E08-DF8C-5744-A637-AFB3710D212E}" srcOrd="0" destOrd="0" presId="urn:microsoft.com/office/officeart/2008/layout/LinedList"/>
    <dgm:cxn modelId="{5572D254-443A-44EB-A9F5-4CC604971CF5}" srcId="{49013483-7A70-4054-94C4-0C6E933F8E11}" destId="{4F2193DB-34EA-49FF-A758-F31E13C5FBFB}" srcOrd="9" destOrd="0" parTransId="{9F280265-D3B5-4D29-890C-8AC0A8151EC5}" sibTransId="{73E07B89-02CE-4B35-97F6-E4F466E77300}"/>
    <dgm:cxn modelId="{973A325A-3BF2-BD49-B4F7-040E17819B90}" type="presOf" srcId="{F2D5A8DB-9A59-423D-8A9A-A5A122FE7D75}" destId="{5CD42BD9-A2C8-8549-81D9-E58157AB1D96}" srcOrd="0" destOrd="0" presId="urn:microsoft.com/office/officeart/2008/layout/LinedList"/>
    <dgm:cxn modelId="{80436D69-BB54-4A95-949B-13EB68E11AC6}" srcId="{49013483-7A70-4054-94C4-0C6E933F8E11}" destId="{EE16A522-34AB-4757-AF86-1453E2A29175}" srcOrd="7" destOrd="0" parTransId="{553AB224-96C8-4DC7-B62D-734A297E7A1C}" sibTransId="{3FA74577-1304-474C-AF7A-83B2A1EE9EF3}"/>
    <dgm:cxn modelId="{9FE1CA6C-775E-1F4B-9BC5-8CB52AC2B96E}" type="presOf" srcId="{49013483-7A70-4054-94C4-0C6E933F8E11}" destId="{83A5C81B-290B-D149-B640-2BB48A969AF6}" srcOrd="0" destOrd="0" presId="urn:microsoft.com/office/officeart/2008/layout/LinedList"/>
    <dgm:cxn modelId="{7E5F426D-9B85-4DAA-851C-580D5A578D78}" srcId="{49013483-7A70-4054-94C4-0C6E933F8E11}" destId="{9B2D0232-AD0D-484F-8E0E-679B56742823}" srcOrd="6" destOrd="0" parTransId="{422EE097-D839-425A-9070-2BC025BB7DAA}" sibTransId="{D13AA8DB-E05F-466B-9B6E-23955CAF649C}"/>
    <dgm:cxn modelId="{DF687F86-5264-4B43-80EC-9330000EA0ED}" srcId="{49013483-7A70-4054-94C4-0C6E933F8E11}" destId="{1DD02BB7-CFDF-44F2-9246-F5F9A01D62E5}" srcOrd="10" destOrd="0" parTransId="{42AD5271-0D19-4C3D-866C-AFC4387B35F6}" sibTransId="{7DD92BC7-1D19-4F2B-96AF-6B58DE02FC4D}"/>
    <dgm:cxn modelId="{81657387-E74B-C74A-A829-586C126A49D2}" type="presOf" srcId="{4B70640E-588B-4D03-B579-2E46C590BCB0}" destId="{36DFC949-BD4B-F24B-904F-3FB1A315D976}" srcOrd="0" destOrd="0" presId="urn:microsoft.com/office/officeart/2008/layout/LinedList"/>
    <dgm:cxn modelId="{86B48E91-0DB2-4244-AAD0-E0354152E1D5}" srcId="{49013483-7A70-4054-94C4-0C6E933F8E11}" destId="{CD10C721-9A88-4971-9DD3-790C73FF1B9C}" srcOrd="1" destOrd="0" parTransId="{2C027736-6305-4F19-B296-158A4DA32B83}" sibTransId="{68B4BA24-B39B-4CFF-82D4-94764F345DA6}"/>
    <dgm:cxn modelId="{C3CC29B1-B6DC-4DEE-93E9-D76322CCE475}" srcId="{49013483-7A70-4054-94C4-0C6E933F8E11}" destId="{7BDD5CAC-10CA-4C7B-8A39-6BBB7936C32D}" srcOrd="2" destOrd="0" parTransId="{9F8881A3-7F88-4923-ACFB-0DA329C1831C}" sibTransId="{C3B686FA-4089-4A0D-B360-681B71A7A344}"/>
    <dgm:cxn modelId="{0BCDC2B1-9266-AE4C-98D3-FC14D1A5741E}" type="presOf" srcId="{7BDD5CAC-10CA-4C7B-8A39-6BBB7936C32D}" destId="{E0F89CD0-0645-3A41-A80C-0EA4237804E7}" srcOrd="0" destOrd="0" presId="urn:microsoft.com/office/officeart/2008/layout/LinedList"/>
    <dgm:cxn modelId="{CB8EFBD2-26C6-48EA-8BFB-FBCC21060233}" srcId="{49013483-7A70-4054-94C4-0C6E933F8E11}" destId="{720AD8C5-88F2-42AE-BCA6-924B3B7BB47C}" srcOrd="5" destOrd="0" parTransId="{D8164CF3-1F2C-4C6A-85CC-01F3948B79F2}" sibTransId="{16E4B5EB-7C40-4A55-98CF-2C67184ED02D}"/>
    <dgm:cxn modelId="{E1100AD4-A5C5-4C4A-A440-66EA0DADAC68}" srcId="{49013483-7A70-4054-94C4-0C6E933F8E11}" destId="{E0D3B829-5798-784E-943E-7A9D251A4DF1}" srcOrd="3" destOrd="0" parTransId="{24C4C7D4-3AB9-FA43-9367-7D29CF8AAF39}" sibTransId="{9B18980C-A604-0C41-8632-197F3E5FDA1B}"/>
    <dgm:cxn modelId="{B2C51AD5-23A3-6A49-9334-BBD51B67E4DD}" type="presOf" srcId="{9B2D0232-AD0D-484F-8E0E-679B56742823}" destId="{DFBBE62E-7DD6-B04C-91AF-FE6F9F5484EE}" srcOrd="0" destOrd="0" presId="urn:microsoft.com/office/officeart/2008/layout/LinedList"/>
    <dgm:cxn modelId="{16FDA7DF-0D4E-4325-AF9C-8BA807A3BEA5}" srcId="{49013483-7A70-4054-94C4-0C6E933F8E11}" destId="{F2D5A8DB-9A59-423D-8A9A-A5A122FE7D75}" srcOrd="0" destOrd="0" parTransId="{567F9C8C-6C62-4277-8410-0FEE70D17D7A}" sibTransId="{B0ED682A-DE2D-4F13-B544-2E724CADFD9E}"/>
    <dgm:cxn modelId="{50AF63EC-ACD9-6C46-A829-DC17C14F9E4E}" type="presOf" srcId="{CD10C721-9A88-4971-9DD3-790C73FF1B9C}" destId="{BC119CF8-D5B5-224B-B9D8-ACA6BF588DB5}" srcOrd="0" destOrd="0" presId="urn:microsoft.com/office/officeart/2008/layout/LinedList"/>
    <dgm:cxn modelId="{BD845033-7074-EB4F-A0A1-2673AD39EDD1}" type="presParOf" srcId="{83A5C81B-290B-D149-B640-2BB48A969AF6}" destId="{EF393852-95CD-034F-96CF-1C0C1B4D60C5}" srcOrd="0" destOrd="0" presId="urn:microsoft.com/office/officeart/2008/layout/LinedList"/>
    <dgm:cxn modelId="{5CB999D5-36A9-894B-BAF8-A8384FFAB239}" type="presParOf" srcId="{83A5C81B-290B-D149-B640-2BB48A969AF6}" destId="{EC637F7B-9B06-6442-9091-BCAA004E13E9}" srcOrd="1" destOrd="0" presId="urn:microsoft.com/office/officeart/2008/layout/LinedList"/>
    <dgm:cxn modelId="{5D78EE30-2A7C-D441-B666-9D5F3EF4BD75}" type="presParOf" srcId="{EC637F7B-9B06-6442-9091-BCAA004E13E9}" destId="{5CD42BD9-A2C8-8549-81D9-E58157AB1D96}" srcOrd="0" destOrd="0" presId="urn:microsoft.com/office/officeart/2008/layout/LinedList"/>
    <dgm:cxn modelId="{6DE85FA9-ED2F-7F49-89F6-FD056C4837D3}" type="presParOf" srcId="{EC637F7B-9B06-6442-9091-BCAA004E13E9}" destId="{E92B3488-338D-894C-90A4-240D63A7A48B}" srcOrd="1" destOrd="0" presId="urn:microsoft.com/office/officeart/2008/layout/LinedList"/>
    <dgm:cxn modelId="{74B47A05-575A-1245-AF79-113DFB1B00D1}" type="presParOf" srcId="{83A5C81B-290B-D149-B640-2BB48A969AF6}" destId="{306F79B8-EFA0-E74C-B3D4-7A506B8EF983}" srcOrd="2" destOrd="0" presId="urn:microsoft.com/office/officeart/2008/layout/LinedList"/>
    <dgm:cxn modelId="{BF40377C-46DB-EA4F-A339-616271910EDC}" type="presParOf" srcId="{83A5C81B-290B-D149-B640-2BB48A969AF6}" destId="{E5AD90B3-B3EA-5E4A-B45B-A047C644B987}" srcOrd="3" destOrd="0" presId="urn:microsoft.com/office/officeart/2008/layout/LinedList"/>
    <dgm:cxn modelId="{F2498641-E2EC-B64D-A551-59E9D56300B4}" type="presParOf" srcId="{E5AD90B3-B3EA-5E4A-B45B-A047C644B987}" destId="{BC119CF8-D5B5-224B-B9D8-ACA6BF588DB5}" srcOrd="0" destOrd="0" presId="urn:microsoft.com/office/officeart/2008/layout/LinedList"/>
    <dgm:cxn modelId="{8FC00226-9801-9A4E-B089-39371B64E197}" type="presParOf" srcId="{E5AD90B3-B3EA-5E4A-B45B-A047C644B987}" destId="{696AAF1B-9D82-764A-83CE-9E6C9F5E1712}" srcOrd="1" destOrd="0" presId="urn:microsoft.com/office/officeart/2008/layout/LinedList"/>
    <dgm:cxn modelId="{02651B97-07E6-6F4F-B86B-D585E5D8652B}" type="presParOf" srcId="{83A5C81B-290B-D149-B640-2BB48A969AF6}" destId="{9A2F6366-671D-5449-8D6C-4EA03FDD1DDC}" srcOrd="4" destOrd="0" presId="urn:microsoft.com/office/officeart/2008/layout/LinedList"/>
    <dgm:cxn modelId="{F926A6A9-5348-434C-8C50-AC28A5BEBA39}" type="presParOf" srcId="{83A5C81B-290B-D149-B640-2BB48A969AF6}" destId="{AAE6D76A-2D67-1A45-96CB-DC55349805A3}" srcOrd="5" destOrd="0" presId="urn:microsoft.com/office/officeart/2008/layout/LinedList"/>
    <dgm:cxn modelId="{92D3BA42-370D-754A-B819-E83B4D000E04}" type="presParOf" srcId="{AAE6D76A-2D67-1A45-96CB-DC55349805A3}" destId="{E0F89CD0-0645-3A41-A80C-0EA4237804E7}" srcOrd="0" destOrd="0" presId="urn:microsoft.com/office/officeart/2008/layout/LinedList"/>
    <dgm:cxn modelId="{69A4F09C-7E99-8140-884B-706C88C564D8}" type="presParOf" srcId="{AAE6D76A-2D67-1A45-96CB-DC55349805A3}" destId="{515275F7-8B97-6741-AA05-C0E6931FDB16}" srcOrd="1" destOrd="0" presId="urn:microsoft.com/office/officeart/2008/layout/LinedList"/>
    <dgm:cxn modelId="{8AD59B2D-BF13-ED4A-8A45-D211C540436D}" type="presParOf" srcId="{83A5C81B-290B-D149-B640-2BB48A969AF6}" destId="{8B0E68D6-B88A-6045-8457-FBC6C7A53F1A}" srcOrd="6" destOrd="0" presId="urn:microsoft.com/office/officeart/2008/layout/LinedList"/>
    <dgm:cxn modelId="{E1987C68-3B88-9C41-8599-45201F71EC43}" type="presParOf" srcId="{83A5C81B-290B-D149-B640-2BB48A969AF6}" destId="{8A55EBCE-0232-BC4C-BB94-AE57A2B1D854}" srcOrd="7" destOrd="0" presId="urn:microsoft.com/office/officeart/2008/layout/LinedList"/>
    <dgm:cxn modelId="{27E4A447-44B2-7048-AB49-1BCF7AA66D15}" type="presParOf" srcId="{8A55EBCE-0232-BC4C-BB94-AE57A2B1D854}" destId="{E20E01E2-DCBF-4745-BAB1-2CA538289F83}" srcOrd="0" destOrd="0" presId="urn:microsoft.com/office/officeart/2008/layout/LinedList"/>
    <dgm:cxn modelId="{8562A387-831D-8441-A18F-782271FF934D}" type="presParOf" srcId="{8A55EBCE-0232-BC4C-BB94-AE57A2B1D854}" destId="{F30725F7-74E1-CB4A-84D7-2C7DBCE105D0}" srcOrd="1" destOrd="0" presId="urn:microsoft.com/office/officeart/2008/layout/LinedList"/>
    <dgm:cxn modelId="{2B2E22DC-4AE9-714C-B9A0-4829348BE215}" type="presParOf" srcId="{83A5C81B-290B-D149-B640-2BB48A969AF6}" destId="{D81C9315-7A0C-3246-AB70-F15D246C688C}" srcOrd="8" destOrd="0" presId="urn:microsoft.com/office/officeart/2008/layout/LinedList"/>
    <dgm:cxn modelId="{E1B1A86C-4964-844E-B2AF-E8B929F6D663}" type="presParOf" srcId="{83A5C81B-290B-D149-B640-2BB48A969AF6}" destId="{F6FB29DC-BF18-494F-AEED-77AECD3706E9}" srcOrd="9" destOrd="0" presId="urn:microsoft.com/office/officeart/2008/layout/LinedList"/>
    <dgm:cxn modelId="{1036648B-FB19-FC4F-B597-125512A0A57E}" type="presParOf" srcId="{F6FB29DC-BF18-494F-AEED-77AECD3706E9}" destId="{36DFC949-BD4B-F24B-904F-3FB1A315D976}" srcOrd="0" destOrd="0" presId="urn:microsoft.com/office/officeart/2008/layout/LinedList"/>
    <dgm:cxn modelId="{73B480D8-732A-4F41-BFE1-C29823F1EF1D}" type="presParOf" srcId="{F6FB29DC-BF18-494F-AEED-77AECD3706E9}" destId="{1F5FF09C-DFF1-0D41-A55D-ADA2094CC764}" srcOrd="1" destOrd="0" presId="urn:microsoft.com/office/officeart/2008/layout/LinedList"/>
    <dgm:cxn modelId="{DE12409F-EAD0-E84F-8429-8F86A181C8AA}" type="presParOf" srcId="{83A5C81B-290B-D149-B640-2BB48A969AF6}" destId="{29CBBC04-D055-C241-913B-3D1614E565CA}" srcOrd="10" destOrd="0" presId="urn:microsoft.com/office/officeart/2008/layout/LinedList"/>
    <dgm:cxn modelId="{B2E8D33A-44C8-024E-8771-0F9E898C0A6D}" type="presParOf" srcId="{83A5C81B-290B-D149-B640-2BB48A969AF6}" destId="{B48EC258-92C3-E64A-8E18-505D3F7C0033}" srcOrd="11" destOrd="0" presId="urn:microsoft.com/office/officeart/2008/layout/LinedList"/>
    <dgm:cxn modelId="{6A0CD60F-5E70-CD42-BB6B-6D3F31BA1014}" type="presParOf" srcId="{B48EC258-92C3-E64A-8E18-505D3F7C0033}" destId="{55637099-C80D-0343-A411-D106F0901CC4}" srcOrd="0" destOrd="0" presId="urn:microsoft.com/office/officeart/2008/layout/LinedList"/>
    <dgm:cxn modelId="{3A6A70C0-7A2B-464C-B698-7D9CE0DD58A0}" type="presParOf" srcId="{B48EC258-92C3-E64A-8E18-505D3F7C0033}" destId="{B90C37D1-15FA-6E40-98CD-5913DBF68014}" srcOrd="1" destOrd="0" presId="urn:microsoft.com/office/officeart/2008/layout/LinedList"/>
    <dgm:cxn modelId="{FF01BF85-76E9-9747-8931-9DD12A17CB07}" type="presParOf" srcId="{83A5C81B-290B-D149-B640-2BB48A969AF6}" destId="{7CB46738-AF58-9247-9626-FAECE08EE3E0}" srcOrd="12" destOrd="0" presId="urn:microsoft.com/office/officeart/2008/layout/LinedList"/>
    <dgm:cxn modelId="{A8BAC69D-679D-6645-AD55-079647574878}" type="presParOf" srcId="{83A5C81B-290B-D149-B640-2BB48A969AF6}" destId="{4132468A-0D94-B245-81E9-880118C21617}" srcOrd="13" destOrd="0" presId="urn:microsoft.com/office/officeart/2008/layout/LinedList"/>
    <dgm:cxn modelId="{7CD91456-3C77-6641-BF78-A36E4C7D4935}" type="presParOf" srcId="{4132468A-0D94-B245-81E9-880118C21617}" destId="{DFBBE62E-7DD6-B04C-91AF-FE6F9F5484EE}" srcOrd="0" destOrd="0" presId="urn:microsoft.com/office/officeart/2008/layout/LinedList"/>
    <dgm:cxn modelId="{C3DFB2C9-786D-6440-AEE1-CB01990F1072}" type="presParOf" srcId="{4132468A-0D94-B245-81E9-880118C21617}" destId="{20F02D81-FE8B-B149-BC37-1392DA4FFFCC}" srcOrd="1" destOrd="0" presId="urn:microsoft.com/office/officeart/2008/layout/LinedList"/>
    <dgm:cxn modelId="{4026D32D-F37B-EE43-821C-34F07C5A948E}" type="presParOf" srcId="{83A5C81B-290B-D149-B640-2BB48A969AF6}" destId="{3517A37F-33EA-C647-92AB-B354B52CFEE3}" srcOrd="14" destOrd="0" presId="urn:microsoft.com/office/officeart/2008/layout/LinedList"/>
    <dgm:cxn modelId="{30FAA3C5-74A7-6D46-B667-3F5EEA1C8C9D}" type="presParOf" srcId="{83A5C81B-290B-D149-B640-2BB48A969AF6}" destId="{368CC03C-88FB-634F-A02B-932B84F57C96}" srcOrd="15" destOrd="0" presId="urn:microsoft.com/office/officeart/2008/layout/LinedList"/>
    <dgm:cxn modelId="{DE03ABA8-EE7E-C847-8F7E-F5FC157AB70F}" type="presParOf" srcId="{368CC03C-88FB-634F-A02B-932B84F57C96}" destId="{D77BF88A-1F6F-6A46-A537-4315FD842B0D}" srcOrd="0" destOrd="0" presId="urn:microsoft.com/office/officeart/2008/layout/LinedList"/>
    <dgm:cxn modelId="{02C6A532-6D1F-2746-A0FE-BC458CEE6F01}" type="presParOf" srcId="{368CC03C-88FB-634F-A02B-932B84F57C96}" destId="{A6FA6A57-47DE-514A-B875-55E7E5134BD2}" srcOrd="1" destOrd="0" presId="urn:microsoft.com/office/officeart/2008/layout/LinedList"/>
    <dgm:cxn modelId="{8547C785-9D11-9047-A6E8-58BDC0529F60}" type="presParOf" srcId="{83A5C81B-290B-D149-B640-2BB48A969AF6}" destId="{5BAC52F9-BD1B-3B44-A8F6-B52952501FE5}" srcOrd="16" destOrd="0" presId="urn:microsoft.com/office/officeart/2008/layout/LinedList"/>
    <dgm:cxn modelId="{641DAA14-BF3F-374E-A877-D56C10194E89}" type="presParOf" srcId="{83A5C81B-290B-D149-B640-2BB48A969AF6}" destId="{91FCD860-D33C-E84B-922F-825C23E33B3E}" srcOrd="17" destOrd="0" presId="urn:microsoft.com/office/officeart/2008/layout/LinedList"/>
    <dgm:cxn modelId="{186BEC73-5F8A-9D48-BEDF-7E0772A21C0D}" type="presParOf" srcId="{91FCD860-D33C-E84B-922F-825C23E33B3E}" destId="{36382630-2B90-8E41-8A95-E791BC24756D}" srcOrd="0" destOrd="0" presId="urn:microsoft.com/office/officeart/2008/layout/LinedList"/>
    <dgm:cxn modelId="{49625149-D1E2-CF48-9EAC-732283C955A6}" type="presParOf" srcId="{91FCD860-D33C-E84B-922F-825C23E33B3E}" destId="{3A969093-A777-1940-A56C-B3C55214AD13}" srcOrd="1" destOrd="0" presId="urn:microsoft.com/office/officeart/2008/layout/LinedList"/>
    <dgm:cxn modelId="{D52307B7-ABFC-1C42-ABBB-C5DF28C3355B}" type="presParOf" srcId="{83A5C81B-290B-D149-B640-2BB48A969AF6}" destId="{1A0FA0CF-9A15-2645-9205-B014E1A47424}" srcOrd="18" destOrd="0" presId="urn:microsoft.com/office/officeart/2008/layout/LinedList"/>
    <dgm:cxn modelId="{F94FDCD2-4DE9-1F42-A3CF-473323632191}" type="presParOf" srcId="{83A5C81B-290B-D149-B640-2BB48A969AF6}" destId="{4EC4D151-BC62-E249-9005-DFAA4F1527EC}" srcOrd="19" destOrd="0" presId="urn:microsoft.com/office/officeart/2008/layout/LinedList"/>
    <dgm:cxn modelId="{DB040DCC-58C5-5842-8A03-51571A4D9E4E}" type="presParOf" srcId="{4EC4D151-BC62-E249-9005-DFAA4F1527EC}" destId="{CFED1E08-DF8C-5744-A637-AFB3710D212E}" srcOrd="0" destOrd="0" presId="urn:microsoft.com/office/officeart/2008/layout/LinedList"/>
    <dgm:cxn modelId="{BB673637-390E-834D-85E0-02A868C1418D}" type="presParOf" srcId="{4EC4D151-BC62-E249-9005-DFAA4F1527EC}" destId="{E1E4F933-A869-1949-878C-8C00D6E03A67}" srcOrd="1" destOrd="0" presId="urn:microsoft.com/office/officeart/2008/layout/LinedList"/>
    <dgm:cxn modelId="{1AAB7167-CEE3-FF46-A49E-15621BDA4D07}" type="presParOf" srcId="{83A5C81B-290B-D149-B640-2BB48A969AF6}" destId="{FC760A10-6815-D64A-A641-53B9DCB75CEE}" srcOrd="20" destOrd="0" presId="urn:microsoft.com/office/officeart/2008/layout/LinedList"/>
    <dgm:cxn modelId="{984699C2-6297-9F41-AC84-30C9B6131DD9}" type="presParOf" srcId="{83A5C81B-290B-D149-B640-2BB48A969AF6}" destId="{FD94F057-C561-CD4C-BA64-DDC1E1234F53}" srcOrd="21" destOrd="0" presId="urn:microsoft.com/office/officeart/2008/layout/LinedList"/>
    <dgm:cxn modelId="{6E260F34-AC6F-544D-B699-BBE361E254A4}" type="presParOf" srcId="{FD94F057-C561-CD4C-BA64-DDC1E1234F53}" destId="{E315892D-57F4-8848-B882-B341BFF475A6}" srcOrd="0" destOrd="0" presId="urn:microsoft.com/office/officeart/2008/layout/LinedList"/>
    <dgm:cxn modelId="{58031740-D569-0C43-8D4B-B435615BB877}" type="presParOf" srcId="{FD94F057-C561-CD4C-BA64-DDC1E1234F53}" destId="{1CA2B124-A8B3-6D44-A9AB-B9486553818A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83B606F-7FA0-46DF-A796-3BDC70B60A64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17D37A05-1FED-4E06-A194-A3C38E67EA51}">
      <dgm:prSet custT="1"/>
      <dgm:spPr/>
      <dgm:t>
        <a:bodyPr/>
        <a:lstStyle/>
        <a:p>
          <a:r>
            <a:rPr kumimoji="1" lang="en-US" sz="1800"/>
            <a:t>객체 : Object, </a:t>
          </a:r>
          <a:r>
            <a:rPr kumimoji="1" lang="ko-KR" sz="1800"/>
            <a:t>사물과 같이 눈에 보이는 것들 </a:t>
          </a:r>
          <a:r>
            <a:rPr kumimoji="1" lang="en-US" sz="1800"/>
            <a:t>(</a:t>
          </a:r>
          <a:r>
            <a:rPr kumimoji="1" lang="ko-KR" sz="1800"/>
            <a:t>사람</a:t>
          </a:r>
          <a:r>
            <a:rPr kumimoji="1" lang="en-US" sz="1800"/>
            <a:t>, </a:t>
          </a:r>
          <a:r>
            <a:rPr kumimoji="1" lang="ko-KR" sz="1800"/>
            <a:t>음식</a:t>
          </a:r>
          <a:r>
            <a:rPr kumimoji="1" lang="en-US" sz="1800"/>
            <a:t>, ..ect)</a:t>
          </a:r>
          <a:endParaRPr lang="en-US" sz="1800" dirty="0"/>
        </a:p>
      </dgm:t>
    </dgm:pt>
    <dgm:pt modelId="{265B4DCD-9EDF-49AB-B764-EDDBE2349933}" type="parTrans" cxnId="{DFBCABA3-AC1A-4442-842D-521A731233F9}">
      <dgm:prSet/>
      <dgm:spPr/>
      <dgm:t>
        <a:bodyPr/>
        <a:lstStyle/>
        <a:p>
          <a:endParaRPr lang="en-US"/>
        </a:p>
      </dgm:t>
    </dgm:pt>
    <dgm:pt modelId="{F8FFF32A-49D5-4B51-96DE-71D0BDB33D0E}" type="sibTrans" cxnId="{DFBCABA3-AC1A-4442-842D-521A731233F9}">
      <dgm:prSet/>
      <dgm:spPr/>
      <dgm:t>
        <a:bodyPr/>
        <a:lstStyle/>
        <a:p>
          <a:endParaRPr lang="en-US"/>
        </a:p>
      </dgm:t>
    </dgm:pt>
    <dgm:pt modelId="{21CA9E79-7284-49CD-BE66-D1306E1E4FA5}">
      <dgm:prSet custT="1"/>
      <dgm:spPr/>
      <dgm:t>
        <a:bodyPr/>
        <a:lstStyle/>
        <a:p>
          <a:r>
            <a:rPr kumimoji="1" lang="ko-KR" sz="1800"/>
            <a:t>클래스 </a:t>
          </a:r>
          <a:r>
            <a:rPr kumimoji="1" lang="en-US" sz="1800"/>
            <a:t>: </a:t>
          </a:r>
          <a:r>
            <a:rPr kumimoji="1" lang="ko-KR" sz="1800"/>
            <a:t>자바와 같은 객체 지향 언어의 기본적인 빌딩 블록</a:t>
          </a:r>
          <a:r>
            <a:rPr kumimoji="1" lang="en-US" sz="1800"/>
            <a:t>.</a:t>
          </a:r>
          <a:endParaRPr lang="en-US" sz="1800" dirty="0"/>
        </a:p>
      </dgm:t>
    </dgm:pt>
    <dgm:pt modelId="{3F963976-7642-4CCB-B91D-2D4AB7048321}" type="parTrans" cxnId="{B39B1BD8-5FF5-45E8-9E9C-D8DD832D98F8}">
      <dgm:prSet/>
      <dgm:spPr/>
      <dgm:t>
        <a:bodyPr/>
        <a:lstStyle/>
        <a:p>
          <a:endParaRPr lang="en-US"/>
        </a:p>
      </dgm:t>
    </dgm:pt>
    <dgm:pt modelId="{5EF836F0-D23F-4746-A5FD-41672D0F90C8}" type="sibTrans" cxnId="{B39B1BD8-5FF5-45E8-9E9C-D8DD832D98F8}">
      <dgm:prSet/>
      <dgm:spPr/>
      <dgm:t>
        <a:bodyPr/>
        <a:lstStyle/>
        <a:p>
          <a:endParaRPr lang="en-US"/>
        </a:p>
      </dgm:t>
    </dgm:pt>
    <dgm:pt modelId="{02B6983E-6584-4D1A-B36A-B7135C933647}">
      <dgm:prSet custT="1"/>
      <dgm:spPr/>
      <dgm:t>
        <a:bodyPr/>
        <a:lstStyle/>
        <a:p>
          <a:r>
            <a:rPr kumimoji="1" lang="ko-KR" sz="1800"/>
            <a:t>필요한 클래스를 하나씩 만들어감으로써 전체 프로그램이 완성</a:t>
          </a:r>
          <a:r>
            <a:rPr kumimoji="1" lang="en-US" sz="1800"/>
            <a:t>.</a:t>
          </a:r>
          <a:endParaRPr lang="en-US" sz="1800" dirty="0"/>
        </a:p>
      </dgm:t>
    </dgm:pt>
    <dgm:pt modelId="{C9C16E97-7DD6-4600-AE83-753846DF62A9}" type="parTrans" cxnId="{6EA5218C-FD20-4BC6-86D0-970D48C55FCD}">
      <dgm:prSet/>
      <dgm:spPr/>
      <dgm:t>
        <a:bodyPr/>
        <a:lstStyle/>
        <a:p>
          <a:endParaRPr lang="en-US"/>
        </a:p>
      </dgm:t>
    </dgm:pt>
    <dgm:pt modelId="{1A0C6646-63C2-426E-B61F-9097BD33168E}" type="sibTrans" cxnId="{6EA5218C-FD20-4BC6-86D0-970D48C55FCD}">
      <dgm:prSet/>
      <dgm:spPr/>
      <dgm:t>
        <a:bodyPr/>
        <a:lstStyle/>
        <a:p>
          <a:endParaRPr lang="en-US"/>
        </a:p>
      </dgm:t>
    </dgm:pt>
    <dgm:pt modelId="{84E86C54-C0C7-294D-8D99-2483E2F9E61F}" type="pres">
      <dgm:prSet presAssocID="{B83B606F-7FA0-46DF-A796-3BDC70B60A64}" presName="linear" presStyleCnt="0">
        <dgm:presLayoutVars>
          <dgm:animLvl val="lvl"/>
          <dgm:resizeHandles val="exact"/>
        </dgm:presLayoutVars>
      </dgm:prSet>
      <dgm:spPr/>
    </dgm:pt>
    <dgm:pt modelId="{919D5D5A-6421-CC4B-8318-BF46BFE46586}" type="pres">
      <dgm:prSet presAssocID="{17D37A05-1FED-4E06-A194-A3C38E67EA51}" presName="parentText" presStyleLbl="node1" presStyleIdx="0" presStyleCnt="3" custScaleY="49086">
        <dgm:presLayoutVars>
          <dgm:chMax val="0"/>
          <dgm:bulletEnabled val="1"/>
        </dgm:presLayoutVars>
      </dgm:prSet>
      <dgm:spPr/>
    </dgm:pt>
    <dgm:pt modelId="{67E27176-9468-C249-B4DD-B8BCFE268A76}" type="pres">
      <dgm:prSet presAssocID="{F8FFF32A-49D5-4B51-96DE-71D0BDB33D0E}" presName="spacer" presStyleCnt="0"/>
      <dgm:spPr/>
    </dgm:pt>
    <dgm:pt modelId="{CD7DBBBD-7A64-5B46-89C4-A5EFFC67D3EA}" type="pres">
      <dgm:prSet presAssocID="{21CA9E79-7284-49CD-BE66-D1306E1E4FA5}" presName="parentText" presStyleLbl="node1" presStyleIdx="1" presStyleCnt="3" custScaleY="53146">
        <dgm:presLayoutVars>
          <dgm:chMax val="0"/>
          <dgm:bulletEnabled val="1"/>
        </dgm:presLayoutVars>
      </dgm:prSet>
      <dgm:spPr/>
    </dgm:pt>
    <dgm:pt modelId="{32F87871-BC6D-2047-8D6A-6112197EB13E}" type="pres">
      <dgm:prSet presAssocID="{5EF836F0-D23F-4746-A5FD-41672D0F90C8}" presName="spacer" presStyleCnt="0"/>
      <dgm:spPr/>
    </dgm:pt>
    <dgm:pt modelId="{FF7E8A9A-DFB0-7441-BC6A-9C6B87B4F1CC}" type="pres">
      <dgm:prSet presAssocID="{02B6983E-6584-4D1A-B36A-B7135C933647}" presName="parentText" presStyleLbl="node1" presStyleIdx="2" presStyleCnt="3" custScaleY="45942">
        <dgm:presLayoutVars>
          <dgm:chMax val="0"/>
          <dgm:bulletEnabled val="1"/>
        </dgm:presLayoutVars>
      </dgm:prSet>
      <dgm:spPr/>
    </dgm:pt>
  </dgm:ptLst>
  <dgm:cxnLst>
    <dgm:cxn modelId="{13FC9F1D-5124-7149-8036-87289B361F3F}" type="presOf" srcId="{21CA9E79-7284-49CD-BE66-D1306E1E4FA5}" destId="{CD7DBBBD-7A64-5B46-89C4-A5EFFC67D3EA}" srcOrd="0" destOrd="0" presId="urn:microsoft.com/office/officeart/2005/8/layout/vList2"/>
    <dgm:cxn modelId="{12E55F77-8330-5447-AAEE-1150C4B96087}" type="presOf" srcId="{B83B606F-7FA0-46DF-A796-3BDC70B60A64}" destId="{84E86C54-C0C7-294D-8D99-2483E2F9E61F}" srcOrd="0" destOrd="0" presId="urn:microsoft.com/office/officeart/2005/8/layout/vList2"/>
    <dgm:cxn modelId="{6EA5218C-FD20-4BC6-86D0-970D48C55FCD}" srcId="{B83B606F-7FA0-46DF-A796-3BDC70B60A64}" destId="{02B6983E-6584-4D1A-B36A-B7135C933647}" srcOrd="2" destOrd="0" parTransId="{C9C16E97-7DD6-4600-AE83-753846DF62A9}" sibTransId="{1A0C6646-63C2-426E-B61F-9097BD33168E}"/>
    <dgm:cxn modelId="{DFBCABA3-AC1A-4442-842D-521A731233F9}" srcId="{B83B606F-7FA0-46DF-A796-3BDC70B60A64}" destId="{17D37A05-1FED-4E06-A194-A3C38E67EA51}" srcOrd="0" destOrd="0" parTransId="{265B4DCD-9EDF-49AB-B764-EDDBE2349933}" sibTransId="{F8FFF32A-49D5-4B51-96DE-71D0BDB33D0E}"/>
    <dgm:cxn modelId="{B89878A5-D41E-FD41-B343-178D1ABF94F1}" type="presOf" srcId="{02B6983E-6584-4D1A-B36A-B7135C933647}" destId="{FF7E8A9A-DFB0-7441-BC6A-9C6B87B4F1CC}" srcOrd="0" destOrd="0" presId="urn:microsoft.com/office/officeart/2005/8/layout/vList2"/>
    <dgm:cxn modelId="{F79B56C7-98E1-0B45-A308-E924A6726C6B}" type="presOf" srcId="{17D37A05-1FED-4E06-A194-A3C38E67EA51}" destId="{919D5D5A-6421-CC4B-8318-BF46BFE46586}" srcOrd="0" destOrd="0" presId="urn:microsoft.com/office/officeart/2005/8/layout/vList2"/>
    <dgm:cxn modelId="{B39B1BD8-5FF5-45E8-9E9C-D8DD832D98F8}" srcId="{B83B606F-7FA0-46DF-A796-3BDC70B60A64}" destId="{21CA9E79-7284-49CD-BE66-D1306E1E4FA5}" srcOrd="1" destOrd="0" parTransId="{3F963976-7642-4CCB-B91D-2D4AB7048321}" sibTransId="{5EF836F0-D23F-4746-A5FD-41672D0F90C8}"/>
    <dgm:cxn modelId="{675353B6-606F-A949-B4A0-2738E2090BCD}" type="presParOf" srcId="{84E86C54-C0C7-294D-8D99-2483E2F9E61F}" destId="{919D5D5A-6421-CC4B-8318-BF46BFE46586}" srcOrd="0" destOrd="0" presId="urn:microsoft.com/office/officeart/2005/8/layout/vList2"/>
    <dgm:cxn modelId="{90739E66-4434-4749-864C-A0DE93A12981}" type="presParOf" srcId="{84E86C54-C0C7-294D-8D99-2483E2F9E61F}" destId="{67E27176-9468-C249-B4DD-B8BCFE268A76}" srcOrd="1" destOrd="0" presId="urn:microsoft.com/office/officeart/2005/8/layout/vList2"/>
    <dgm:cxn modelId="{CD00561C-60AD-C14E-BFEB-33C38289D902}" type="presParOf" srcId="{84E86C54-C0C7-294D-8D99-2483E2F9E61F}" destId="{CD7DBBBD-7A64-5B46-89C4-A5EFFC67D3EA}" srcOrd="2" destOrd="0" presId="urn:microsoft.com/office/officeart/2005/8/layout/vList2"/>
    <dgm:cxn modelId="{0068C699-2451-BD47-A6FF-6CD23B5BDB3D}" type="presParOf" srcId="{84E86C54-C0C7-294D-8D99-2483E2F9E61F}" destId="{32F87871-BC6D-2047-8D6A-6112197EB13E}" srcOrd="3" destOrd="0" presId="urn:microsoft.com/office/officeart/2005/8/layout/vList2"/>
    <dgm:cxn modelId="{EE523DA1-F9A2-6345-8F4D-73DECB4A30EE}" type="presParOf" srcId="{84E86C54-C0C7-294D-8D99-2483E2F9E61F}" destId="{FF7E8A9A-DFB0-7441-BC6A-9C6B87B4F1CC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393852-95CD-034F-96CF-1C0C1B4D60C5}">
      <dsp:nvSpPr>
        <dsp:cNvPr id="0" name=""/>
        <dsp:cNvSpPr/>
      </dsp:nvSpPr>
      <dsp:spPr>
        <a:xfrm>
          <a:off x="0" y="1957"/>
          <a:ext cx="604837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CD42BD9-A2C8-8549-81D9-E58157AB1D96}">
      <dsp:nvSpPr>
        <dsp:cNvPr id="0" name=""/>
        <dsp:cNvSpPr/>
      </dsp:nvSpPr>
      <dsp:spPr>
        <a:xfrm>
          <a:off x="0" y="1957"/>
          <a:ext cx="6048374" cy="3640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sz="1300" kern="1200" dirty="0" err="1"/>
            <a:t>빅데이터전공</a:t>
          </a:r>
          <a:r>
            <a:rPr kumimoji="1" lang="en-US" sz="1300" kern="1200" dirty="0"/>
            <a:t> 18</a:t>
          </a:r>
          <a:r>
            <a:rPr kumimoji="1" lang="ko-KR" sz="1300" kern="1200" dirty="0"/>
            <a:t>학번 나영훈</a:t>
          </a:r>
          <a:endParaRPr lang="en-US" sz="1300" kern="1200" dirty="0"/>
        </a:p>
      </dsp:txBody>
      <dsp:txXfrm>
        <a:off x="0" y="1957"/>
        <a:ext cx="6048374" cy="364012"/>
      </dsp:txXfrm>
    </dsp:sp>
    <dsp:sp modelId="{306F79B8-EFA0-E74C-B3D4-7A506B8EF983}">
      <dsp:nvSpPr>
        <dsp:cNvPr id="0" name=""/>
        <dsp:cNvSpPr/>
      </dsp:nvSpPr>
      <dsp:spPr>
        <a:xfrm>
          <a:off x="0" y="365969"/>
          <a:ext cx="604837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119CF8-D5B5-224B-B9D8-ACA6BF588DB5}">
      <dsp:nvSpPr>
        <dsp:cNvPr id="0" name=""/>
        <dsp:cNvSpPr/>
      </dsp:nvSpPr>
      <dsp:spPr>
        <a:xfrm>
          <a:off x="0" y="365969"/>
          <a:ext cx="6048374" cy="3640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ko-KR" sz="1300" kern="1200"/>
            <a:t>연락처 </a:t>
          </a:r>
          <a:r>
            <a:rPr kumimoji="1" lang="en-US" sz="1300" kern="1200"/>
            <a:t>: 010-3727-5108</a:t>
          </a:r>
          <a:endParaRPr lang="en-US" sz="1300" kern="1200"/>
        </a:p>
      </dsp:txBody>
      <dsp:txXfrm>
        <a:off x="0" y="365969"/>
        <a:ext cx="6048374" cy="364012"/>
      </dsp:txXfrm>
    </dsp:sp>
    <dsp:sp modelId="{9A2F6366-671D-5449-8D6C-4EA03FDD1DDC}">
      <dsp:nvSpPr>
        <dsp:cNvPr id="0" name=""/>
        <dsp:cNvSpPr/>
      </dsp:nvSpPr>
      <dsp:spPr>
        <a:xfrm>
          <a:off x="0" y="729982"/>
          <a:ext cx="604837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F89CD0-0645-3A41-A80C-0EA4237804E7}">
      <dsp:nvSpPr>
        <dsp:cNvPr id="0" name=""/>
        <dsp:cNvSpPr/>
      </dsp:nvSpPr>
      <dsp:spPr>
        <a:xfrm>
          <a:off x="0" y="729982"/>
          <a:ext cx="6048374" cy="3640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ko-KR" sz="1300" kern="1200" dirty="0"/>
            <a:t>메일 </a:t>
          </a:r>
          <a:r>
            <a:rPr kumimoji="1" lang="en-US" sz="1300" kern="1200" dirty="0"/>
            <a:t>: </a:t>
          </a:r>
          <a:r>
            <a:rPr kumimoji="1" lang="en-US" sz="1300" kern="1200" dirty="0">
              <a:hlinkClick xmlns:r="http://schemas.openxmlformats.org/officeDocument/2006/relationships" r:id="rId1"/>
            </a:rPr>
            <a:t>yh07280@naver.com</a:t>
          </a:r>
          <a:endParaRPr lang="en-US" sz="1300" kern="1200" dirty="0"/>
        </a:p>
      </dsp:txBody>
      <dsp:txXfrm>
        <a:off x="0" y="729982"/>
        <a:ext cx="6048374" cy="364012"/>
      </dsp:txXfrm>
    </dsp:sp>
    <dsp:sp modelId="{8B0E68D6-B88A-6045-8457-FBC6C7A53F1A}">
      <dsp:nvSpPr>
        <dsp:cNvPr id="0" name=""/>
        <dsp:cNvSpPr/>
      </dsp:nvSpPr>
      <dsp:spPr>
        <a:xfrm>
          <a:off x="0" y="1093994"/>
          <a:ext cx="604837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20E01E2-DCBF-4745-BAB1-2CA538289F83}">
      <dsp:nvSpPr>
        <dsp:cNvPr id="0" name=""/>
        <dsp:cNvSpPr/>
      </dsp:nvSpPr>
      <dsp:spPr>
        <a:xfrm>
          <a:off x="0" y="1093994"/>
          <a:ext cx="6048374" cy="3640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300" kern="1200" dirty="0" err="1"/>
            <a:t>인스타그램</a:t>
          </a:r>
          <a:r>
            <a:rPr lang="ko-KR" altLang="en-US" sz="1300" kern="1200" dirty="0"/>
            <a:t> </a:t>
          </a:r>
          <a:r>
            <a:rPr lang="en-US" altLang="ko-KR" sz="1300" kern="1200" dirty="0"/>
            <a:t>:</a:t>
          </a:r>
          <a:r>
            <a:rPr lang="ko-KR" altLang="en-US" sz="1300" kern="1200" dirty="0"/>
            <a:t> </a:t>
          </a:r>
          <a:r>
            <a:rPr lang="en-US" altLang="ko-KR" sz="1300" kern="1200" dirty="0"/>
            <a:t>187._.yh</a:t>
          </a:r>
          <a:endParaRPr lang="ko-KR" altLang="en-US" sz="1300" kern="1200" dirty="0"/>
        </a:p>
      </dsp:txBody>
      <dsp:txXfrm>
        <a:off x="0" y="1093994"/>
        <a:ext cx="6048374" cy="364012"/>
      </dsp:txXfrm>
    </dsp:sp>
    <dsp:sp modelId="{D81C9315-7A0C-3246-AB70-F15D246C688C}">
      <dsp:nvSpPr>
        <dsp:cNvPr id="0" name=""/>
        <dsp:cNvSpPr/>
      </dsp:nvSpPr>
      <dsp:spPr>
        <a:xfrm>
          <a:off x="0" y="1458007"/>
          <a:ext cx="604837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DFC949-BD4B-F24B-904F-3FB1A315D976}">
      <dsp:nvSpPr>
        <dsp:cNvPr id="0" name=""/>
        <dsp:cNvSpPr/>
      </dsp:nvSpPr>
      <dsp:spPr>
        <a:xfrm>
          <a:off x="0" y="1458007"/>
          <a:ext cx="6048374" cy="3640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ko-KR" sz="1300" kern="1200" dirty="0" err="1"/>
            <a:t>깃허브</a:t>
          </a:r>
          <a:r>
            <a:rPr kumimoji="1" lang="ko-KR" sz="1300" kern="1200" dirty="0"/>
            <a:t> </a:t>
          </a:r>
          <a:r>
            <a:rPr kumimoji="1" lang="en-US" sz="1300" kern="1200" dirty="0"/>
            <a:t>:</a:t>
          </a:r>
          <a:r>
            <a:rPr kumimoji="1" lang="ko-KR" sz="1300" kern="1200" dirty="0"/>
            <a:t> </a:t>
          </a:r>
          <a:r>
            <a:rPr kumimoji="1" lang="en-US" sz="1300" kern="1200" dirty="0">
              <a:hlinkClick xmlns:r="http://schemas.openxmlformats.org/officeDocument/2006/relationships" r:id="rId2"/>
            </a:rPr>
            <a:t>https://github.com/</a:t>
          </a:r>
          <a:r>
            <a:rPr kumimoji="1" lang="en-US" sz="1300" kern="1200" dirty="0" err="1">
              <a:hlinkClick xmlns:r="http://schemas.openxmlformats.org/officeDocument/2006/relationships" r:id="rId2"/>
            </a:rPr>
            <a:t>younghoonNa</a:t>
          </a:r>
          <a:endParaRPr lang="en-US" sz="1300" kern="1200" dirty="0"/>
        </a:p>
      </dsp:txBody>
      <dsp:txXfrm>
        <a:off x="0" y="1458007"/>
        <a:ext cx="6048374" cy="364012"/>
      </dsp:txXfrm>
    </dsp:sp>
    <dsp:sp modelId="{29CBBC04-D055-C241-913B-3D1614E565CA}">
      <dsp:nvSpPr>
        <dsp:cNvPr id="0" name=""/>
        <dsp:cNvSpPr/>
      </dsp:nvSpPr>
      <dsp:spPr>
        <a:xfrm>
          <a:off x="0" y="1822020"/>
          <a:ext cx="604837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5637099-C80D-0343-A411-D106F0901CC4}">
      <dsp:nvSpPr>
        <dsp:cNvPr id="0" name=""/>
        <dsp:cNvSpPr/>
      </dsp:nvSpPr>
      <dsp:spPr>
        <a:xfrm>
          <a:off x="0" y="1822020"/>
          <a:ext cx="6048374" cy="3640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sz="1300" kern="1200" dirty="0"/>
            <a:t>2019</a:t>
          </a:r>
          <a:r>
            <a:rPr kumimoji="1" lang="ko-KR" sz="1300" kern="1200" dirty="0"/>
            <a:t>년 </a:t>
          </a:r>
          <a:r>
            <a:rPr kumimoji="1" lang="ko-KR" sz="1300" kern="1200" dirty="0" err="1"/>
            <a:t>아두이노</a:t>
          </a:r>
          <a:r>
            <a:rPr kumimoji="1" lang="ko-KR" sz="1300" kern="1200" dirty="0"/>
            <a:t> 멘토링</a:t>
          </a:r>
          <a:endParaRPr lang="en-US" sz="1300" kern="1200" dirty="0"/>
        </a:p>
      </dsp:txBody>
      <dsp:txXfrm>
        <a:off x="0" y="1822020"/>
        <a:ext cx="6048374" cy="364012"/>
      </dsp:txXfrm>
    </dsp:sp>
    <dsp:sp modelId="{7CB46738-AF58-9247-9626-FAECE08EE3E0}">
      <dsp:nvSpPr>
        <dsp:cNvPr id="0" name=""/>
        <dsp:cNvSpPr/>
      </dsp:nvSpPr>
      <dsp:spPr>
        <a:xfrm>
          <a:off x="0" y="2186032"/>
          <a:ext cx="604837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BBE62E-7DD6-B04C-91AF-FE6F9F5484EE}">
      <dsp:nvSpPr>
        <dsp:cNvPr id="0" name=""/>
        <dsp:cNvSpPr/>
      </dsp:nvSpPr>
      <dsp:spPr>
        <a:xfrm>
          <a:off x="0" y="2186032"/>
          <a:ext cx="6048374" cy="3640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sz="1300" kern="1200" dirty="0"/>
            <a:t>2021</a:t>
          </a:r>
          <a:r>
            <a:rPr kumimoji="1" lang="ko-KR" sz="1300" kern="1200" dirty="0"/>
            <a:t>년  </a:t>
          </a:r>
          <a:r>
            <a:rPr kumimoji="1" lang="ko-KR" sz="1300" kern="1200" dirty="0" err="1"/>
            <a:t>씨애랑</a:t>
          </a:r>
          <a:r>
            <a:rPr kumimoji="1" lang="ko-KR" sz="1300" kern="1200" dirty="0"/>
            <a:t> 멘토링 </a:t>
          </a:r>
          <a:r>
            <a:rPr kumimoji="1" lang="en-US" sz="1300" kern="1200" dirty="0"/>
            <a:t>-</a:t>
          </a:r>
          <a:r>
            <a:rPr kumimoji="1" lang="ko-KR" sz="1300" kern="1200" dirty="0"/>
            <a:t> </a:t>
          </a:r>
          <a:r>
            <a:rPr kumimoji="1" lang="ko-KR" sz="1300" kern="1200" dirty="0" err="1"/>
            <a:t>아두이노</a:t>
          </a:r>
          <a:endParaRPr lang="en-US" sz="1300" kern="1200" dirty="0"/>
        </a:p>
      </dsp:txBody>
      <dsp:txXfrm>
        <a:off x="0" y="2186032"/>
        <a:ext cx="6048374" cy="364012"/>
      </dsp:txXfrm>
    </dsp:sp>
    <dsp:sp modelId="{3517A37F-33EA-C647-92AB-B354B52CFEE3}">
      <dsp:nvSpPr>
        <dsp:cNvPr id="0" name=""/>
        <dsp:cNvSpPr/>
      </dsp:nvSpPr>
      <dsp:spPr>
        <a:xfrm>
          <a:off x="0" y="2550045"/>
          <a:ext cx="604837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77BF88A-1F6F-6A46-A537-4315FD842B0D}">
      <dsp:nvSpPr>
        <dsp:cNvPr id="0" name=""/>
        <dsp:cNvSpPr/>
      </dsp:nvSpPr>
      <dsp:spPr>
        <a:xfrm>
          <a:off x="0" y="2550045"/>
          <a:ext cx="6048374" cy="3640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sz="1300" kern="1200" dirty="0"/>
            <a:t>2021</a:t>
          </a:r>
          <a:r>
            <a:rPr kumimoji="1" lang="ko-KR" sz="1300" kern="1200" dirty="0"/>
            <a:t>년 교과목 멘토링 </a:t>
          </a:r>
          <a:r>
            <a:rPr kumimoji="1" lang="en-US" sz="1300" kern="1200" dirty="0"/>
            <a:t>- C</a:t>
          </a:r>
          <a:r>
            <a:rPr kumimoji="1" lang="ko-KR" sz="1300" kern="1200" dirty="0"/>
            <a:t>프로그래밍</a:t>
          </a:r>
          <a:r>
            <a:rPr kumimoji="1" lang="en-US" sz="1300" kern="1200" dirty="0"/>
            <a:t>, </a:t>
          </a:r>
          <a:r>
            <a:rPr kumimoji="1" lang="ko-KR" sz="1300" kern="1200" dirty="0"/>
            <a:t>알고리즘</a:t>
          </a:r>
          <a:endParaRPr lang="en-US" sz="1300" kern="1200" dirty="0"/>
        </a:p>
      </dsp:txBody>
      <dsp:txXfrm>
        <a:off x="0" y="2550045"/>
        <a:ext cx="6048374" cy="364012"/>
      </dsp:txXfrm>
    </dsp:sp>
    <dsp:sp modelId="{5BAC52F9-BD1B-3B44-A8F6-B52952501FE5}">
      <dsp:nvSpPr>
        <dsp:cNvPr id="0" name=""/>
        <dsp:cNvSpPr/>
      </dsp:nvSpPr>
      <dsp:spPr>
        <a:xfrm>
          <a:off x="0" y="2914058"/>
          <a:ext cx="604837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382630-2B90-8E41-8A95-E791BC24756D}">
      <dsp:nvSpPr>
        <dsp:cNvPr id="0" name=""/>
        <dsp:cNvSpPr/>
      </dsp:nvSpPr>
      <dsp:spPr>
        <a:xfrm>
          <a:off x="0" y="2914058"/>
          <a:ext cx="6048374" cy="3640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sz="1300" kern="1200" dirty="0"/>
            <a:t>2021</a:t>
          </a:r>
          <a:r>
            <a:rPr kumimoji="1" lang="ko-KR" sz="1300" kern="1200" dirty="0"/>
            <a:t>년 코어 팀장</a:t>
          </a:r>
          <a:r>
            <a:rPr kumimoji="1" lang="en-US" sz="1300" kern="1200" dirty="0"/>
            <a:t>.</a:t>
          </a:r>
          <a:endParaRPr lang="en-US" sz="1300" kern="1200" dirty="0"/>
        </a:p>
      </dsp:txBody>
      <dsp:txXfrm>
        <a:off x="0" y="2914058"/>
        <a:ext cx="6048374" cy="364012"/>
      </dsp:txXfrm>
    </dsp:sp>
    <dsp:sp modelId="{1A0FA0CF-9A15-2645-9205-B014E1A47424}">
      <dsp:nvSpPr>
        <dsp:cNvPr id="0" name=""/>
        <dsp:cNvSpPr/>
      </dsp:nvSpPr>
      <dsp:spPr>
        <a:xfrm>
          <a:off x="0" y="3278070"/>
          <a:ext cx="604837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ED1E08-DF8C-5744-A637-AFB3710D212E}">
      <dsp:nvSpPr>
        <dsp:cNvPr id="0" name=""/>
        <dsp:cNvSpPr/>
      </dsp:nvSpPr>
      <dsp:spPr>
        <a:xfrm>
          <a:off x="0" y="3278070"/>
          <a:ext cx="6048374" cy="3640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sz="1300" kern="1200" dirty="0"/>
            <a:t>2021</a:t>
          </a:r>
          <a:r>
            <a:rPr kumimoji="1" lang="ko-KR" sz="1300" kern="1200" dirty="0"/>
            <a:t>년 </a:t>
          </a:r>
          <a:r>
            <a:rPr kumimoji="1" lang="en-US" sz="1300" kern="1200" dirty="0"/>
            <a:t>2</a:t>
          </a:r>
          <a:r>
            <a:rPr kumimoji="1" lang="ko-KR" sz="1300" kern="1200" dirty="0"/>
            <a:t>학기 </a:t>
          </a:r>
          <a:r>
            <a:rPr kumimoji="1" lang="en-US" sz="1300" kern="1200" dirty="0"/>
            <a:t>23</a:t>
          </a:r>
          <a:r>
            <a:rPr kumimoji="1" lang="ko-KR" sz="1300" kern="1200" dirty="0"/>
            <a:t>학점 평균</a:t>
          </a:r>
          <a:r>
            <a:rPr kumimoji="1" lang="en-US" sz="1300" kern="1200" dirty="0"/>
            <a:t>.</a:t>
          </a:r>
          <a:r>
            <a:rPr kumimoji="1" lang="ko-KR" sz="1300" kern="1200" dirty="0"/>
            <a:t> </a:t>
          </a:r>
          <a:r>
            <a:rPr kumimoji="1" lang="en-US" sz="1300" kern="1200" dirty="0"/>
            <a:t>4.5</a:t>
          </a:r>
          <a:endParaRPr lang="en-US" sz="1300" kern="1200" dirty="0"/>
        </a:p>
      </dsp:txBody>
      <dsp:txXfrm>
        <a:off x="0" y="3278070"/>
        <a:ext cx="6048374" cy="364012"/>
      </dsp:txXfrm>
    </dsp:sp>
    <dsp:sp modelId="{FC760A10-6815-D64A-A641-53B9DCB75CEE}">
      <dsp:nvSpPr>
        <dsp:cNvPr id="0" name=""/>
        <dsp:cNvSpPr/>
      </dsp:nvSpPr>
      <dsp:spPr>
        <a:xfrm>
          <a:off x="0" y="3642083"/>
          <a:ext cx="604837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315892D-57F4-8848-B882-B341BFF475A6}">
      <dsp:nvSpPr>
        <dsp:cNvPr id="0" name=""/>
        <dsp:cNvSpPr/>
      </dsp:nvSpPr>
      <dsp:spPr>
        <a:xfrm>
          <a:off x="0" y="3642083"/>
          <a:ext cx="6048374" cy="3640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sz="1300" kern="1200" dirty="0"/>
            <a:t>2022</a:t>
          </a:r>
          <a:r>
            <a:rPr kumimoji="1" lang="ko-KR" sz="1300" kern="1200" dirty="0"/>
            <a:t>년 </a:t>
          </a:r>
          <a:r>
            <a:rPr kumimoji="1" lang="ko-KR" sz="1300" kern="1200" dirty="0" err="1"/>
            <a:t>씨애랑</a:t>
          </a:r>
          <a:r>
            <a:rPr kumimoji="1" lang="ko-KR" sz="1300" kern="1200" dirty="0"/>
            <a:t> 부회장</a:t>
          </a:r>
          <a:r>
            <a:rPr kumimoji="1" lang="en-US" sz="1300" kern="1200" dirty="0"/>
            <a:t>.</a:t>
          </a:r>
          <a:endParaRPr lang="en-US" sz="1300" kern="1200" dirty="0"/>
        </a:p>
      </dsp:txBody>
      <dsp:txXfrm>
        <a:off x="0" y="3642083"/>
        <a:ext cx="6048374" cy="36401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9D5D5A-6421-CC4B-8318-BF46BFE46586}">
      <dsp:nvSpPr>
        <dsp:cNvPr id="0" name=""/>
        <dsp:cNvSpPr/>
      </dsp:nvSpPr>
      <dsp:spPr>
        <a:xfrm>
          <a:off x="0" y="143377"/>
          <a:ext cx="6943535" cy="597278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sz="1800" kern="1200"/>
            <a:t>객체 : Object, </a:t>
          </a:r>
          <a:r>
            <a:rPr kumimoji="1" lang="ko-KR" sz="1800" kern="1200"/>
            <a:t>사물과 같이 눈에 보이는 것들 </a:t>
          </a:r>
          <a:r>
            <a:rPr kumimoji="1" lang="en-US" sz="1800" kern="1200"/>
            <a:t>(</a:t>
          </a:r>
          <a:r>
            <a:rPr kumimoji="1" lang="ko-KR" sz="1800" kern="1200"/>
            <a:t>사람</a:t>
          </a:r>
          <a:r>
            <a:rPr kumimoji="1" lang="en-US" sz="1800" kern="1200"/>
            <a:t>, </a:t>
          </a:r>
          <a:r>
            <a:rPr kumimoji="1" lang="ko-KR" sz="1800" kern="1200"/>
            <a:t>음식</a:t>
          </a:r>
          <a:r>
            <a:rPr kumimoji="1" lang="en-US" sz="1800" kern="1200"/>
            <a:t>, ..ect)</a:t>
          </a:r>
          <a:endParaRPr lang="en-US" sz="1800" kern="1200" dirty="0"/>
        </a:p>
      </dsp:txBody>
      <dsp:txXfrm>
        <a:off x="29157" y="172534"/>
        <a:ext cx="6885221" cy="538964"/>
      </dsp:txXfrm>
    </dsp:sp>
    <dsp:sp modelId="{CD7DBBBD-7A64-5B46-89C4-A5EFFC67D3EA}">
      <dsp:nvSpPr>
        <dsp:cNvPr id="0" name=""/>
        <dsp:cNvSpPr/>
      </dsp:nvSpPr>
      <dsp:spPr>
        <a:xfrm>
          <a:off x="0" y="927856"/>
          <a:ext cx="6943535" cy="646680"/>
        </a:xfrm>
        <a:prstGeom prst="round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ko-KR" sz="1800" kern="1200"/>
            <a:t>클래스 </a:t>
          </a:r>
          <a:r>
            <a:rPr kumimoji="1" lang="en-US" sz="1800" kern="1200"/>
            <a:t>: </a:t>
          </a:r>
          <a:r>
            <a:rPr kumimoji="1" lang="ko-KR" sz="1800" kern="1200"/>
            <a:t>자바와 같은 객체 지향 언어의 기본적인 빌딩 블록</a:t>
          </a:r>
          <a:r>
            <a:rPr kumimoji="1" lang="en-US" sz="1800" kern="1200"/>
            <a:t>.</a:t>
          </a:r>
          <a:endParaRPr lang="en-US" sz="1800" kern="1200" dirty="0"/>
        </a:p>
      </dsp:txBody>
      <dsp:txXfrm>
        <a:off x="31568" y="959424"/>
        <a:ext cx="6880399" cy="583544"/>
      </dsp:txXfrm>
    </dsp:sp>
    <dsp:sp modelId="{FF7E8A9A-DFB0-7441-BC6A-9C6B87B4F1CC}">
      <dsp:nvSpPr>
        <dsp:cNvPr id="0" name=""/>
        <dsp:cNvSpPr/>
      </dsp:nvSpPr>
      <dsp:spPr>
        <a:xfrm>
          <a:off x="0" y="1761736"/>
          <a:ext cx="6943535" cy="559022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ko-KR" sz="1800" kern="1200"/>
            <a:t>필요한 클래스를 하나씩 만들어감으로써 전체 프로그램이 완성</a:t>
          </a:r>
          <a:r>
            <a:rPr kumimoji="1" lang="en-US" sz="1800" kern="1200"/>
            <a:t>.</a:t>
          </a:r>
          <a:endParaRPr lang="en-US" sz="1800" kern="1200" dirty="0"/>
        </a:p>
      </dsp:txBody>
      <dsp:txXfrm>
        <a:off x="27289" y="1789025"/>
        <a:ext cx="6888957" cy="50444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0CA01D-B4EF-6649-B71F-3E70ED41EFC9}" type="datetimeFigureOut">
              <a:rPr kumimoji="1" lang="ko-Kore-KR" altLang="en-US" smtClean="0"/>
              <a:t>2022. 3. 12.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CA271F-DB6D-0D45-9FFB-659FB551F969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59598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CA271F-DB6D-0D45-9FFB-659FB551F969}" type="slidenum">
              <a:rPr kumimoji="1" lang="ko-Kore-KR" altLang="en-US" smtClean="0"/>
              <a:t>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679100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CA271F-DB6D-0D45-9FFB-659FB551F969}" type="slidenum">
              <a:rPr kumimoji="1" lang="ko-Kore-KR" altLang="en-US" smtClean="0"/>
              <a:t>21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15211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CA271F-DB6D-0D45-9FFB-659FB551F969}" type="slidenum">
              <a:rPr kumimoji="1" lang="ko-Kore-KR" altLang="en-US" smtClean="0"/>
              <a:t>22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159158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CA271F-DB6D-0D45-9FFB-659FB551F969}" type="slidenum">
              <a:rPr kumimoji="1" lang="ko-Kore-KR" altLang="en-US" smtClean="0"/>
              <a:t>23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784177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CA271F-DB6D-0D45-9FFB-659FB551F969}" type="slidenum">
              <a:rPr kumimoji="1" lang="ko-Kore-KR" altLang="en-US" smtClean="0"/>
              <a:t>24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072261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CA271F-DB6D-0D45-9FFB-659FB551F969}" type="slidenum">
              <a:rPr kumimoji="1" lang="ko-Kore-KR" altLang="en-US" smtClean="0"/>
              <a:t>25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168105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CA271F-DB6D-0D45-9FFB-659FB551F969}" type="slidenum">
              <a:rPr kumimoji="1" lang="ko-Kore-KR" altLang="en-US" smtClean="0"/>
              <a:t>26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786833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CA271F-DB6D-0D45-9FFB-659FB551F969}" type="slidenum">
              <a:rPr kumimoji="1" lang="ko-Kore-KR" altLang="en-US" smtClean="0"/>
              <a:t>30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327316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CA271F-DB6D-0D45-9FFB-659FB551F969}" type="slidenum">
              <a:rPr kumimoji="1" lang="ko-Kore-KR" altLang="en-US" smtClean="0"/>
              <a:t>31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831819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CA271F-DB6D-0D45-9FFB-659FB551F969}" type="slidenum">
              <a:rPr kumimoji="1" lang="ko-Kore-KR" altLang="en-US" smtClean="0"/>
              <a:t>32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199660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CA271F-DB6D-0D45-9FFB-659FB551F969}" type="slidenum">
              <a:rPr kumimoji="1" lang="ko-Kore-KR" altLang="en-US" smtClean="0"/>
              <a:t>10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463386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CA271F-DB6D-0D45-9FFB-659FB551F969}" type="slidenum">
              <a:rPr kumimoji="1" lang="ko-Kore-KR" altLang="en-US" smtClean="0"/>
              <a:t>11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969893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CA271F-DB6D-0D45-9FFB-659FB551F969}" type="slidenum">
              <a:rPr kumimoji="1" lang="ko-Kore-KR" altLang="en-US" smtClean="0"/>
              <a:t>12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5979525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CA271F-DB6D-0D45-9FFB-659FB551F969}" type="slidenum">
              <a:rPr kumimoji="1" lang="ko-Kore-KR" altLang="en-US" smtClean="0"/>
              <a:t>13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946394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CA271F-DB6D-0D45-9FFB-659FB551F969}" type="slidenum">
              <a:rPr kumimoji="1" lang="ko-Kore-KR" altLang="en-US" smtClean="0"/>
              <a:t>14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026264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CA271F-DB6D-0D45-9FFB-659FB551F969}" type="slidenum">
              <a:rPr kumimoji="1" lang="ko-Kore-KR" altLang="en-US" smtClean="0"/>
              <a:t>15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996695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CA271F-DB6D-0D45-9FFB-659FB551F969}" type="slidenum">
              <a:rPr kumimoji="1" lang="ko-Kore-KR" altLang="en-US" smtClean="0"/>
              <a:t>16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865089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CA271F-DB6D-0D45-9FFB-659FB551F969}" type="slidenum">
              <a:rPr kumimoji="1" lang="ko-Kore-KR" altLang="en-US" smtClean="0"/>
              <a:t>17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852392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113445-CCEA-164D-8E4E-ED5097C62C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EDEE2A5-EC44-9740-9661-BD2F9EFCB8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ED62E34-8DD5-6E40-80E2-D4EDC30C41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F9E4A-3CD9-7D47-BE1A-AD588EBB3D89}" type="datetimeFigureOut">
              <a:rPr kumimoji="1" lang="ko-Kore-KR" altLang="en-US" smtClean="0"/>
              <a:t>2022. 3. 12.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3D591FB-2286-2E49-9BB0-2A330CE94D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3A1DEEB-096A-FB4A-9043-0477DE479A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94DA0-2659-0E40-9118-A9BF854AAA7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724647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3BE4E5-8D3B-7842-B368-B6F44EC61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45DE16D-1A7E-4F47-8FDD-08C6C8FFFA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135D18B-E360-4C40-8BE9-27CDDDFB96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F9E4A-3CD9-7D47-BE1A-AD588EBB3D89}" type="datetimeFigureOut">
              <a:rPr kumimoji="1" lang="ko-Kore-KR" altLang="en-US" smtClean="0"/>
              <a:t>2022. 3. 12.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9BB7AF5-EFFC-954D-BCCA-5453CA53A5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628DC5E-F268-A640-9F3C-BE9B41D115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94DA0-2659-0E40-9118-A9BF854AAA7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592606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8FDF275-DEEE-4845-ABFF-D18BBE1D735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233E17F-3A87-3243-B5D0-ACF1968E3E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3F28796-9CAA-0841-A831-BEBE0110A8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F9E4A-3CD9-7D47-BE1A-AD588EBB3D89}" type="datetimeFigureOut">
              <a:rPr kumimoji="1" lang="ko-Kore-KR" altLang="en-US" smtClean="0"/>
              <a:t>2022. 3. 12.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EA58956-3638-B841-BF68-F16017D8DE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5C30994-7642-C649-8EE3-003551731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94DA0-2659-0E40-9118-A9BF854AAA7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192084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F05218-DE03-664C-88EC-C7AEEC58C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EEB18CA-D7D8-CF48-B368-639A6B57B6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4E16B78-C37B-B44D-925D-A36E6349E7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F9E4A-3CD9-7D47-BE1A-AD588EBB3D89}" type="datetimeFigureOut">
              <a:rPr kumimoji="1" lang="ko-Kore-KR" altLang="en-US" smtClean="0"/>
              <a:t>2022. 3. 12.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F87F613-AA98-9447-8D9B-A6F88F5F6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31E6CA4-FEC1-CE49-A2D1-35C19967A3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94DA0-2659-0E40-9118-A9BF854AAA7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159177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9B410E-7CB5-3F40-868E-5CF9C8F3A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E9C0EFB-667D-BC4A-8A1D-80049A5E99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48A670A-ECB0-4A4C-8C69-352996DE67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F9E4A-3CD9-7D47-BE1A-AD588EBB3D89}" type="datetimeFigureOut">
              <a:rPr kumimoji="1" lang="ko-Kore-KR" altLang="en-US" smtClean="0"/>
              <a:t>2022. 3. 12.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5286FF1-056E-9747-BD8F-F43D3F4E34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1DD69EE-3BF9-F140-AE3E-789C186C00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94DA0-2659-0E40-9118-A9BF854AAA7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9205003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9CCEFB-B302-5640-B462-BD2F44B67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B8ACEC3-45F2-2F47-B3FB-E3DBAD7C6D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D38E29D-2205-EC45-9449-927F603FC3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2AF1198-D0B7-F140-A2B8-90E52F75CE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F9E4A-3CD9-7D47-BE1A-AD588EBB3D89}" type="datetimeFigureOut">
              <a:rPr kumimoji="1" lang="ko-Kore-KR" altLang="en-US" smtClean="0"/>
              <a:t>2022. 3. 12.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6F9C958-DEA7-1D40-828B-7495D7B6DE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392E6CC-1F70-8846-B325-7615207284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94DA0-2659-0E40-9118-A9BF854AAA7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78032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C46FC3-E1A1-354B-A778-FDA0849FEA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BAC1338-68B0-9C45-A5B9-764BE894CE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C2AA554-143D-C74B-BBDF-EE0033A80D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5FB61AC-F7FE-CA45-96AA-EA9DA99A623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0659199-5559-DA43-98AE-B6BDDC107BB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436FB3D-DA6C-7F46-A9A8-435794B525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F9E4A-3CD9-7D47-BE1A-AD588EBB3D89}" type="datetimeFigureOut">
              <a:rPr kumimoji="1" lang="ko-Kore-KR" altLang="en-US" smtClean="0"/>
              <a:t>2022. 3. 12.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6E6D712-03A0-AD4B-B018-B0E5B4C842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6AAADD1-8E77-3B44-8264-05E9ED4FA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94DA0-2659-0E40-9118-A9BF854AAA7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430827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2053D3-8DD7-4649-AC0B-BA586ED26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93EBD39-B0B3-C943-9EC4-23EC32881B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F9E4A-3CD9-7D47-BE1A-AD588EBB3D89}" type="datetimeFigureOut">
              <a:rPr kumimoji="1" lang="ko-Kore-KR" altLang="en-US" smtClean="0"/>
              <a:t>2022. 3. 12.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2BE5312-935E-F140-9587-FCDEF05967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CB51236-7270-7948-B772-88E19A7A6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94DA0-2659-0E40-9118-A9BF854AAA7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35188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BA7217D-3269-1347-8DD6-2625064900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F9E4A-3CD9-7D47-BE1A-AD588EBB3D89}" type="datetimeFigureOut">
              <a:rPr kumimoji="1" lang="ko-Kore-KR" altLang="en-US" smtClean="0"/>
              <a:t>2022. 3. 12.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E70EFAD-4CE3-AA4E-942A-32B8C86AD4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5570D44-5F05-574C-B71F-0D7E23F15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94DA0-2659-0E40-9118-A9BF854AAA7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596992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A16096-D763-6644-AAD7-9AC4D581A9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41EC553-4676-3D4C-9488-3D4577EA5A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EFAA262-1736-254C-9695-4B6617E39C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C074054-A8A3-3741-902D-8726035F6B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F9E4A-3CD9-7D47-BE1A-AD588EBB3D89}" type="datetimeFigureOut">
              <a:rPr kumimoji="1" lang="ko-Kore-KR" altLang="en-US" smtClean="0"/>
              <a:t>2022. 3. 12.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974B53F-CF34-EC4E-BF56-8DE8B27C3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AAA1CF6-3322-F54A-A4C2-8F8A4511B6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94DA0-2659-0E40-9118-A9BF854AAA7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770970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F9651A-8A54-A243-8AAC-31269686C7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ABB38AC-FD0A-1441-A32F-C9F6AA5FD70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3FE189F-AB8C-B54D-808B-0842A343A4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6C83F20-A563-D544-A2A3-1FA5EB706E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F9E4A-3CD9-7D47-BE1A-AD588EBB3D89}" type="datetimeFigureOut">
              <a:rPr kumimoji="1" lang="ko-Kore-KR" altLang="en-US" smtClean="0"/>
              <a:t>2022. 3. 12.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5C49806-3CA9-094A-8B51-C19806B5C8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14AC9E3-B4AD-8A4E-A374-44B3E9CE6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94DA0-2659-0E40-9118-A9BF854AAA7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082795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41D84F4-DDAB-D847-B85E-BDEFE3E388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AAF68CE-90DB-DA40-B14F-337D54E0B2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FC8D69F-B088-3C4B-869E-37974BD78CF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EF9E4A-3CD9-7D47-BE1A-AD588EBB3D89}" type="datetimeFigureOut">
              <a:rPr kumimoji="1" lang="ko-Kore-KR" altLang="en-US" smtClean="0"/>
              <a:t>2022. 3. 12.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14FB0CD-D160-2A4B-B634-6BA9BE03ED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61D8CD8-5502-F948-8440-99CE7515D7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094DA0-2659-0E40-9118-A9BF854AAA7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577278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hyperlink" Target="http://hanja.naver.com/hanja?q=%E6%84%9B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20.png"/><Relationship Id="rId4" Type="http://schemas.openxmlformats.org/officeDocument/2006/relationships/image" Target="../media/image2.png"/><Relationship Id="rId9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21.png"/><Relationship Id="rId4" Type="http://schemas.openxmlformats.org/officeDocument/2006/relationships/image" Target="../media/image2.png"/><Relationship Id="rId9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23.png"/><Relationship Id="rId4" Type="http://schemas.openxmlformats.org/officeDocument/2006/relationships/image" Target="../media/image2.png"/><Relationship Id="rId9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29.png"/><Relationship Id="rId5" Type="http://schemas.openxmlformats.org/officeDocument/2006/relationships/image" Target="../media/image3.png"/><Relationship Id="rId10" Type="http://schemas.openxmlformats.org/officeDocument/2006/relationships/image" Target="../media/image28.png"/><Relationship Id="rId4" Type="http://schemas.openxmlformats.org/officeDocument/2006/relationships/image" Target="../media/image2.png"/><Relationship Id="rId9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3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36.png"/><Relationship Id="rId5" Type="http://schemas.openxmlformats.org/officeDocument/2006/relationships/image" Target="../media/image3.png"/><Relationship Id="rId10" Type="http://schemas.openxmlformats.org/officeDocument/2006/relationships/image" Target="../media/image35.png"/><Relationship Id="rId4" Type="http://schemas.openxmlformats.org/officeDocument/2006/relationships/image" Target="../media/image2.png"/><Relationship Id="rId9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39.png"/><Relationship Id="rId4" Type="http://schemas.openxmlformats.org/officeDocument/2006/relationships/image" Target="../media/image2.png"/><Relationship Id="rId9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42.png"/><Relationship Id="rId5" Type="http://schemas.openxmlformats.org/officeDocument/2006/relationships/image" Target="../media/image3.png"/><Relationship Id="rId10" Type="http://schemas.openxmlformats.org/officeDocument/2006/relationships/image" Target="../media/image41.png"/><Relationship Id="rId4" Type="http://schemas.openxmlformats.org/officeDocument/2006/relationships/image" Target="../media/image2.png"/><Relationship Id="rId9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44.png"/><Relationship Id="rId4" Type="http://schemas.openxmlformats.org/officeDocument/2006/relationships/image" Target="../media/image2.png"/><Relationship Id="rId9" Type="http://schemas.openxmlformats.org/officeDocument/2006/relationships/image" Target="../media/image4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12" Type="http://schemas.openxmlformats.org/officeDocument/2006/relationships/image" Target="../media/image4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11" Type="http://schemas.openxmlformats.org/officeDocument/2006/relationships/image" Target="../media/image47.png"/><Relationship Id="rId5" Type="http://schemas.openxmlformats.org/officeDocument/2006/relationships/image" Target="../media/image2.png"/><Relationship Id="rId10" Type="http://schemas.openxmlformats.org/officeDocument/2006/relationships/image" Target="../media/image46.png"/><Relationship Id="rId4" Type="http://schemas.openxmlformats.org/officeDocument/2006/relationships/image" Target="../media/image45.png"/><Relationship Id="rId9" Type="http://schemas.openxmlformats.org/officeDocument/2006/relationships/image" Target="../media/image6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50.png"/><Relationship Id="rId4" Type="http://schemas.openxmlformats.org/officeDocument/2006/relationships/image" Target="../media/image2.png"/><Relationship Id="rId9" Type="http://schemas.openxmlformats.org/officeDocument/2006/relationships/image" Target="../media/image49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54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56.png"/><Relationship Id="rId4" Type="http://schemas.openxmlformats.org/officeDocument/2006/relationships/image" Target="../media/image2.png"/><Relationship Id="rId9" Type="http://schemas.openxmlformats.org/officeDocument/2006/relationships/image" Target="../media/image55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58.png"/><Relationship Id="rId4" Type="http://schemas.openxmlformats.org/officeDocument/2006/relationships/image" Target="../media/image2.png"/><Relationship Id="rId9" Type="http://schemas.openxmlformats.org/officeDocument/2006/relationships/image" Target="../media/image57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hyperlink" Target="http://hanja.naver.com/hanja?q=%E6%84%9B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3.png"/><Relationship Id="rId7" Type="http://schemas.openxmlformats.org/officeDocument/2006/relationships/image" Target="../media/image6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1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3.png"/><Relationship Id="rId7" Type="http://schemas.openxmlformats.org/officeDocument/2006/relationships/image" Target="../media/image6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1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3.png"/><Relationship Id="rId7" Type="http://schemas.openxmlformats.org/officeDocument/2006/relationships/image" Target="../media/image6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1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3.png"/><Relationship Id="rId7" Type="http://schemas.openxmlformats.org/officeDocument/2006/relationships/image" Target="../media/image6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23D09407-53BC-485E-B4CE-BC5E4FC4B2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21DB988-49FC-4608-B0A2-E2F3A4019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A9EDA1-141C-F642-B378-A5AA9CC32312}"/>
              </a:ext>
            </a:extLst>
          </p:cNvPr>
          <p:cNvSpPr txBox="1"/>
          <p:nvPr/>
        </p:nvSpPr>
        <p:spPr>
          <a:xfrm>
            <a:off x="755903" y="3399769"/>
            <a:ext cx="10640754" cy="77584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kumimoji="1" lang="en-US" altLang="ko-Kore-KR" sz="2200" kern="1200">
                <a:latin typeface="+mj-lt"/>
                <a:ea typeface="+mj-ea"/>
                <a:cs typeface="+mj-cs"/>
              </a:rPr>
              <a:t>2</a:t>
            </a:r>
            <a:r>
              <a:rPr kumimoji="1" lang="en-US" altLang="ko-KR" sz="2200" kern="1200">
                <a:latin typeface="+mj-lt"/>
                <a:ea typeface="+mj-ea"/>
                <a:cs typeface="+mj-cs"/>
              </a:rPr>
              <a:t>022 C.</a:t>
            </a:r>
            <a:r>
              <a:rPr lang="ko-KR" altLang="en-US" u="sng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愛</a:t>
            </a:r>
            <a:r>
              <a:rPr lang="en-US" altLang="ko-KR" u="sng"/>
              <a:t>.</a:t>
            </a:r>
            <a:r>
              <a:rPr lang="ko-KR" altLang="en-US" u="sng"/>
              <a:t>랑  </a:t>
            </a:r>
            <a:r>
              <a:rPr kumimoji="1" lang="ko-KR" altLang="en-US" sz="2200" kern="1200">
                <a:latin typeface="+mj-lt"/>
                <a:ea typeface="+mj-ea"/>
                <a:cs typeface="+mj-cs"/>
              </a:rPr>
              <a:t>신입생 교육 </a:t>
            </a:r>
            <a:r>
              <a:rPr kumimoji="1" lang="en-US" altLang="ko-KR" sz="2200" kern="1200">
                <a:latin typeface="+mj-lt"/>
                <a:ea typeface="+mj-ea"/>
                <a:cs typeface="+mj-cs"/>
              </a:rPr>
              <a:t>(</a:t>
            </a:r>
            <a:r>
              <a:rPr kumimoji="1" lang="en-US" altLang="ko-KR" sz="2200">
                <a:latin typeface="+mj-lt"/>
                <a:ea typeface="+mj-ea"/>
                <a:cs typeface="+mj-cs"/>
              </a:rPr>
              <a:t>JAVA</a:t>
            </a:r>
            <a:r>
              <a:rPr kumimoji="1" lang="en-US" altLang="ko-KR" sz="2200" kern="1200">
                <a:latin typeface="+mj-lt"/>
                <a:ea typeface="+mj-ea"/>
                <a:cs typeface="+mj-cs"/>
              </a:rPr>
              <a:t>)</a:t>
            </a:r>
            <a:r>
              <a:rPr kumimoji="1" lang="ko-KR" altLang="en-US" sz="2200" kern="1200">
                <a:latin typeface="+mj-lt"/>
                <a:ea typeface="+mj-ea"/>
                <a:cs typeface="+mj-cs"/>
              </a:rPr>
              <a:t> </a:t>
            </a:r>
            <a:endParaRPr kumimoji="1" lang="en-US" altLang="ko-KR" sz="2200" kern="1200">
              <a:latin typeface="+mj-lt"/>
              <a:ea typeface="+mj-ea"/>
              <a:cs typeface="+mj-cs"/>
            </a:endParaRP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kumimoji="1" lang="en-US" altLang="ko-Kore-KR" sz="2200" kern="1200">
                <a:latin typeface="+mj-lt"/>
                <a:ea typeface="+mj-ea"/>
                <a:cs typeface="+mj-cs"/>
              </a:rPr>
              <a:t>Week1</a:t>
            </a:r>
            <a:endParaRPr kumimoji="1" lang="en-US" altLang="en-US" sz="2200" kern="1200" dirty="0">
              <a:latin typeface="+mj-lt"/>
              <a:ea typeface="+mj-ea"/>
              <a:cs typeface="+mj-cs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9B930FD-8671-4C4C-ADCF-73AC1D0CD4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9676747" y="0"/>
            <a:ext cx="2514948" cy="2174333"/>
            <a:chOff x="-305" y="-4155"/>
            <a:chExt cx="2514948" cy="2174333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C35B12C1-569C-4E37-AA33-7EF215F201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F23E2660-7810-46F6-8752-187127C830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991DC45-0378-45B3-B325-FB8F98545E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E228F5BA-5150-4554-B7EA-93F371F3B1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71849FEA-C00B-694C-B699-583573A3E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1450" y="320231"/>
            <a:ext cx="2687647" cy="2836567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383C2651-AE0C-4AE4-8725-E2F9414FE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-305" y="4322879"/>
            <a:ext cx="3378428" cy="2535121"/>
            <a:chOff x="-305" y="-1"/>
            <a:chExt cx="3832880" cy="2876136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CCE13265-B5D2-47B4-A199-E05F390D5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693EBD03-D832-462C-9304-7273698ED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0D53D3E2-805E-40D2-964F-352BF6D476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B7A9A916-A926-43E6-800F-432ABC3F2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519C4251-F4B7-6844-BA3D-68C30E7DC92F}"/>
              </a:ext>
            </a:extLst>
          </p:cNvPr>
          <p:cNvGrpSpPr/>
          <p:nvPr/>
        </p:nvGrpSpPr>
        <p:grpSpPr>
          <a:xfrm>
            <a:off x="2954227" y="4418585"/>
            <a:ext cx="6283240" cy="1148779"/>
            <a:chOff x="1848912" y="4879042"/>
            <a:chExt cx="6210500" cy="1044016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8F02FD83-4F18-604B-8224-855C49374E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18655" y="4882301"/>
              <a:ext cx="1040757" cy="1040757"/>
            </a:xfrm>
            <a:prstGeom prst="rect">
              <a:avLst/>
            </a:prstGeom>
          </p:spPr>
        </p:pic>
        <p:pic>
          <p:nvPicPr>
            <p:cNvPr id="17" name="그림 16" descr="텍스트이(가) 표시된 사진&#10;&#10;자동 생성된 설명">
              <a:extLst>
                <a:ext uri="{FF2B5EF4-FFF2-40B4-BE49-F238E27FC236}">
                  <a16:creationId xmlns:a16="http://schemas.microsoft.com/office/drawing/2014/main" id="{5CAA2A9F-4850-534B-8045-216275856BA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731951" y="4879042"/>
              <a:ext cx="1040757" cy="1040757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AD90D8F0-5DC4-744B-A261-431A3A71C49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435432" y="4879042"/>
              <a:ext cx="1044016" cy="1044016"/>
            </a:xfrm>
            <a:prstGeom prst="rect">
              <a:avLst/>
            </a:prstGeom>
          </p:spPr>
        </p:pic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B4BFEC57-5E22-CE42-830E-7516ED47459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142172" y="4879042"/>
              <a:ext cx="1044016" cy="1044016"/>
            </a:xfrm>
            <a:prstGeom prst="rect">
              <a:avLst/>
            </a:prstGeom>
          </p:spPr>
        </p:pic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8C79876C-082F-EA4F-92BD-B2A52A98283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848912" y="4879042"/>
              <a:ext cx="1044016" cy="104401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946917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23D09407-53BC-485E-B4CE-BC5E4FC4B2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21DB988-49FC-4608-B0A2-E2F3A4019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1849FEA-C00B-694C-B699-583573A3E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73589" y="1"/>
            <a:ext cx="939992" cy="992076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E9B930FD-8671-4C4C-ADCF-73AC1D0CD4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9676747" y="0"/>
            <a:ext cx="2514948" cy="2174333"/>
            <a:chOff x="-305" y="-4155"/>
            <a:chExt cx="2514948" cy="2174333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C35B12C1-569C-4E37-AA33-7EF215F201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F23E2660-7810-46F6-8752-187127C830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991DC45-0378-45B3-B325-FB8F98545E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E228F5BA-5150-4554-B7EA-93F371F3B1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519C4251-F4B7-6844-BA3D-68C30E7DC92F}"/>
              </a:ext>
            </a:extLst>
          </p:cNvPr>
          <p:cNvGrpSpPr/>
          <p:nvPr/>
        </p:nvGrpSpPr>
        <p:grpSpPr>
          <a:xfrm>
            <a:off x="5672258" y="5674424"/>
            <a:ext cx="6283240" cy="1148779"/>
            <a:chOff x="1848912" y="4879042"/>
            <a:chExt cx="6210500" cy="1044016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8F02FD83-4F18-604B-8224-855C49374E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18655" y="4882301"/>
              <a:ext cx="1040757" cy="1040757"/>
            </a:xfrm>
            <a:prstGeom prst="rect">
              <a:avLst/>
            </a:prstGeom>
          </p:spPr>
        </p:pic>
        <p:pic>
          <p:nvPicPr>
            <p:cNvPr id="17" name="그림 16" descr="텍스트이(가) 표시된 사진&#10;&#10;자동 생성된 설명">
              <a:extLst>
                <a:ext uri="{FF2B5EF4-FFF2-40B4-BE49-F238E27FC236}">
                  <a16:creationId xmlns:a16="http://schemas.microsoft.com/office/drawing/2014/main" id="{5CAA2A9F-4850-534B-8045-216275856BA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731951" y="4879042"/>
              <a:ext cx="1040757" cy="1040757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AD90D8F0-5DC4-744B-A261-431A3A71C49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435432" y="4879042"/>
              <a:ext cx="1044016" cy="1044016"/>
            </a:xfrm>
            <a:prstGeom prst="rect">
              <a:avLst/>
            </a:prstGeom>
          </p:spPr>
        </p:pic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B4BFEC57-5E22-CE42-830E-7516ED47459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142172" y="4879042"/>
              <a:ext cx="1044016" cy="1044016"/>
            </a:xfrm>
            <a:prstGeom prst="rect">
              <a:avLst/>
            </a:prstGeom>
          </p:spPr>
        </p:pic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8C79876C-082F-EA4F-92BD-B2A52A98283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848912" y="4879042"/>
              <a:ext cx="1044016" cy="1044016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83C2651-AE0C-4AE4-8725-E2F9414FE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-305" y="4322879"/>
            <a:ext cx="3378428" cy="2535121"/>
            <a:chOff x="-305" y="-1"/>
            <a:chExt cx="3832880" cy="2876136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CCE13265-B5D2-47B4-A199-E05F390D5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693EBD03-D832-462C-9304-7273698ED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0D53D3E2-805E-40D2-964F-352BF6D476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B7A9A916-A926-43E6-800F-432ABC3F2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1" name="그림 30" descr="텍스트이(가) 표시된 사진&#10;&#10;자동 생성된 설명">
            <a:extLst>
              <a:ext uri="{FF2B5EF4-FFF2-40B4-BE49-F238E27FC236}">
                <a16:creationId xmlns:a16="http://schemas.microsoft.com/office/drawing/2014/main" id="{F0EB74CC-47C2-964B-9A41-984FA4A580F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0115" y="1424627"/>
            <a:ext cx="9743666" cy="3605154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AF89718F-EC98-2740-AD87-819DCD09C76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9810" y="4971648"/>
            <a:ext cx="5292143" cy="1182950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230A5808-E84C-624C-8436-E24E65B397B4}"/>
              </a:ext>
            </a:extLst>
          </p:cNvPr>
          <p:cNvSpPr txBox="1"/>
          <p:nvPr/>
        </p:nvSpPr>
        <p:spPr>
          <a:xfrm>
            <a:off x="637527" y="386392"/>
            <a:ext cx="5269978" cy="11751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kumimoji="1" lang="ko-KR" altLang="en-US" sz="3600" b="1" kern="1200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+mj-cs"/>
              </a:rPr>
              <a:t>자바의 </a:t>
            </a:r>
            <a:r>
              <a:rPr kumimoji="1" lang="ko-KR" altLang="en-US" sz="36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+mj-cs"/>
              </a:rPr>
              <a:t>기초 개념</a:t>
            </a:r>
            <a:endParaRPr kumimoji="1" lang="en-US" altLang="en-US" sz="3600" b="1" kern="1200" dirty="0">
              <a:solidFill>
                <a:schemeClr val="tx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3421030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23D09407-53BC-485E-B4CE-BC5E4FC4B2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21DB988-49FC-4608-B0A2-E2F3A4019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1849FEA-C00B-694C-B699-583573A3E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73589" y="1"/>
            <a:ext cx="939992" cy="992076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E9B930FD-8671-4C4C-ADCF-73AC1D0CD4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9676747" y="0"/>
            <a:ext cx="2514948" cy="2174333"/>
            <a:chOff x="-305" y="-4155"/>
            <a:chExt cx="2514948" cy="2174333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C35B12C1-569C-4E37-AA33-7EF215F201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F23E2660-7810-46F6-8752-187127C830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991DC45-0378-45B3-B325-FB8F98545E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E228F5BA-5150-4554-B7EA-93F371F3B1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519C4251-F4B7-6844-BA3D-68C30E7DC92F}"/>
              </a:ext>
            </a:extLst>
          </p:cNvPr>
          <p:cNvGrpSpPr/>
          <p:nvPr/>
        </p:nvGrpSpPr>
        <p:grpSpPr>
          <a:xfrm>
            <a:off x="5814842" y="5709221"/>
            <a:ext cx="6283240" cy="1148779"/>
            <a:chOff x="1848912" y="4879042"/>
            <a:chExt cx="6210500" cy="1044016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8F02FD83-4F18-604B-8224-855C49374E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18655" y="4882301"/>
              <a:ext cx="1040757" cy="1040757"/>
            </a:xfrm>
            <a:prstGeom prst="rect">
              <a:avLst/>
            </a:prstGeom>
          </p:spPr>
        </p:pic>
        <p:pic>
          <p:nvPicPr>
            <p:cNvPr id="17" name="그림 16" descr="텍스트이(가) 표시된 사진&#10;&#10;자동 생성된 설명">
              <a:extLst>
                <a:ext uri="{FF2B5EF4-FFF2-40B4-BE49-F238E27FC236}">
                  <a16:creationId xmlns:a16="http://schemas.microsoft.com/office/drawing/2014/main" id="{5CAA2A9F-4850-534B-8045-216275856BA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731951" y="4879042"/>
              <a:ext cx="1040757" cy="1040757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AD90D8F0-5DC4-744B-A261-431A3A71C49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435432" y="4879042"/>
              <a:ext cx="1044016" cy="1044016"/>
            </a:xfrm>
            <a:prstGeom prst="rect">
              <a:avLst/>
            </a:prstGeom>
          </p:spPr>
        </p:pic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B4BFEC57-5E22-CE42-830E-7516ED47459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142172" y="4879042"/>
              <a:ext cx="1044016" cy="1044016"/>
            </a:xfrm>
            <a:prstGeom prst="rect">
              <a:avLst/>
            </a:prstGeom>
          </p:spPr>
        </p:pic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8C79876C-082F-EA4F-92BD-B2A52A98283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848912" y="4879042"/>
              <a:ext cx="1044016" cy="1044016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83C2651-AE0C-4AE4-8725-E2F9414FE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-305" y="4322879"/>
            <a:ext cx="3378428" cy="2535121"/>
            <a:chOff x="-305" y="-1"/>
            <a:chExt cx="3832880" cy="2876136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CCE13265-B5D2-47B4-A199-E05F390D5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693EBD03-D832-462C-9304-7273698ED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0D53D3E2-805E-40D2-964F-352BF6D476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B7A9A916-A926-43E6-800F-432ABC3F2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" name="제목 1">
            <a:extLst>
              <a:ext uri="{FF2B5EF4-FFF2-40B4-BE49-F238E27FC236}">
                <a16:creationId xmlns:a16="http://schemas.microsoft.com/office/drawing/2014/main" id="{3BDF8480-07F0-E04E-A272-58FE88FCAD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868" y="379057"/>
            <a:ext cx="10515600" cy="1325563"/>
          </a:xfrm>
        </p:spPr>
        <p:txBody>
          <a:bodyPr>
            <a:normAutofit/>
          </a:bodyPr>
          <a:lstStyle/>
          <a:p>
            <a:r>
              <a:rPr kumimoji="1" lang="ko-Kore-KR" altLang="en-US" sz="3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클래스</a:t>
            </a:r>
          </a:p>
        </p:txBody>
      </p:sp>
      <p:sp>
        <p:nvSpPr>
          <p:cNvPr id="38" name="내용 개체 틀 2">
            <a:extLst>
              <a:ext uri="{FF2B5EF4-FFF2-40B4-BE49-F238E27FC236}">
                <a16:creationId xmlns:a16="http://schemas.microsoft.com/office/drawing/2014/main" id="{656207FC-8414-4B43-8D2B-3A5B52280B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74254" y="721304"/>
            <a:ext cx="10515600" cy="1024373"/>
          </a:xfrm>
          <a:ln>
            <a:noFill/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ko-Kore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클래스</a:t>
            </a:r>
            <a:r>
              <a:rPr kumimoji="1"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란 </a:t>
            </a:r>
            <a:r>
              <a:rPr kumimoji="1"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:</a:t>
            </a:r>
            <a:r>
              <a:rPr kumimoji="1"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자바와 같은 객체 지향 언어의 기본적인 빌딩 블록</a:t>
            </a:r>
            <a:r>
              <a:rPr kumimoji="1"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</a:t>
            </a:r>
          </a:p>
          <a:p>
            <a:pPr>
              <a:buFontTx/>
              <a:buChar char="-"/>
            </a:pPr>
            <a:r>
              <a:rPr kumimoji="1"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필요한 클래스를 하나씩 만들어감으로써 전체 프로그램이 완성</a:t>
            </a:r>
            <a:r>
              <a:rPr kumimoji="1"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</a:t>
            </a:r>
            <a:endParaRPr kumimoji="1" lang="en-US" altLang="ko-Kore-KR" sz="20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D7559FC6-042D-3940-A1CE-D884024A78C6}"/>
              </a:ext>
            </a:extLst>
          </p:cNvPr>
          <p:cNvGrpSpPr/>
          <p:nvPr/>
        </p:nvGrpSpPr>
        <p:grpSpPr>
          <a:xfrm>
            <a:off x="580773" y="2415657"/>
            <a:ext cx="8827104" cy="3266027"/>
            <a:chOff x="643467" y="3226847"/>
            <a:chExt cx="8827104" cy="3266027"/>
          </a:xfrm>
        </p:grpSpPr>
        <p:pic>
          <p:nvPicPr>
            <p:cNvPr id="40" name="그림 39" descr="텍스트이(가) 표시된 사진&#10;&#10;자동 생성된 설명">
              <a:extLst>
                <a:ext uri="{FF2B5EF4-FFF2-40B4-BE49-F238E27FC236}">
                  <a16:creationId xmlns:a16="http://schemas.microsoft.com/office/drawing/2014/main" id="{3F9CE288-C90A-8647-B04B-A9575641101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43467" y="3226847"/>
              <a:ext cx="8827104" cy="3266027"/>
            </a:xfrm>
            <a:prstGeom prst="rect">
              <a:avLst/>
            </a:prstGeom>
          </p:spPr>
        </p:pic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3DCC86CD-B51E-DD42-B263-D421ABD2A2D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293876" y="4350327"/>
              <a:ext cx="6850124" cy="1961573"/>
            </a:xfrm>
            <a:prstGeom prst="rect">
              <a:avLst/>
            </a:prstGeom>
          </p:spPr>
        </p:pic>
      </p:grpSp>
      <p:sp>
        <p:nvSpPr>
          <p:cNvPr id="42" name="모서리가 둥근 직사각형 41">
            <a:extLst>
              <a:ext uri="{FF2B5EF4-FFF2-40B4-BE49-F238E27FC236}">
                <a16:creationId xmlns:a16="http://schemas.microsoft.com/office/drawing/2014/main" id="{AB83DA97-6D3A-E94B-8971-EF91976866AD}"/>
              </a:ext>
            </a:extLst>
          </p:cNvPr>
          <p:cNvSpPr/>
          <p:nvPr/>
        </p:nvSpPr>
        <p:spPr>
          <a:xfrm>
            <a:off x="198699" y="1812142"/>
            <a:ext cx="1595115" cy="48382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z="1200">
                <a:solidFill>
                  <a:schemeClr val="tx1"/>
                </a:solidFill>
              </a:rPr>
              <a:t>이</a:t>
            </a:r>
            <a:r>
              <a:rPr kumimoji="1" lang="ko-KR" altLang="en-US" sz="1200">
                <a:solidFill>
                  <a:schemeClr val="tx1"/>
                </a:solidFill>
              </a:rPr>
              <a:t> 클래스는 누구든지 사용가능 </a:t>
            </a:r>
            <a:endParaRPr kumimoji="1" lang="ko-Kore-KR" altLang="en-US" sz="1200">
              <a:solidFill>
                <a:schemeClr val="tx1"/>
              </a:solidFill>
            </a:endParaRPr>
          </a:p>
        </p:txBody>
      </p:sp>
      <p:sp>
        <p:nvSpPr>
          <p:cNvPr id="43" name="모서리가 둥근 직사각형 42">
            <a:extLst>
              <a:ext uri="{FF2B5EF4-FFF2-40B4-BE49-F238E27FC236}">
                <a16:creationId xmlns:a16="http://schemas.microsoft.com/office/drawing/2014/main" id="{E6DFE215-1809-6C4E-9CBB-7E5757A22E51}"/>
              </a:ext>
            </a:extLst>
          </p:cNvPr>
          <p:cNvSpPr/>
          <p:nvPr/>
        </p:nvSpPr>
        <p:spPr>
          <a:xfrm>
            <a:off x="1919523" y="1815297"/>
            <a:ext cx="2027462" cy="48382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z="1200" dirty="0">
                <a:solidFill>
                  <a:schemeClr val="tx1"/>
                </a:solidFill>
              </a:rPr>
              <a:t>클래스</a:t>
            </a:r>
            <a:r>
              <a:rPr kumimoji="1" lang="ko-KR" altLang="en-US" sz="1200" dirty="0" err="1">
                <a:solidFill>
                  <a:schemeClr val="tx1"/>
                </a:solidFill>
              </a:rPr>
              <a:t>를</a:t>
            </a:r>
            <a:r>
              <a:rPr kumimoji="1" lang="ko-KR" altLang="en-US" sz="1200" dirty="0">
                <a:solidFill>
                  <a:schemeClr val="tx1"/>
                </a:solidFill>
              </a:rPr>
              <a:t> 선언하는 키워드</a:t>
            </a:r>
            <a:endParaRPr kumimoji="1" lang="ko-Kore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C8C34F41-E59D-FE49-A298-8E5EFE72A1A3}"/>
              </a:ext>
            </a:extLst>
          </p:cNvPr>
          <p:cNvCxnSpPr>
            <a:cxnSpLocks/>
          </p:cNvCxnSpPr>
          <p:nvPr/>
        </p:nvCxnSpPr>
        <p:spPr>
          <a:xfrm flipH="1">
            <a:off x="1252394" y="2283135"/>
            <a:ext cx="204537" cy="24505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ED0B2B7E-8303-BE42-A5C9-CB3652C1DA3A}"/>
              </a:ext>
            </a:extLst>
          </p:cNvPr>
          <p:cNvCxnSpPr>
            <a:cxnSpLocks/>
          </p:cNvCxnSpPr>
          <p:nvPr/>
        </p:nvCxnSpPr>
        <p:spPr>
          <a:xfrm flipH="1">
            <a:off x="2398330" y="2295966"/>
            <a:ext cx="692409" cy="23222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DC5B696C-8ADA-8D49-9EDE-8C6E94E05ECF}"/>
              </a:ext>
            </a:extLst>
          </p:cNvPr>
          <p:cNvSpPr/>
          <p:nvPr/>
        </p:nvSpPr>
        <p:spPr>
          <a:xfrm>
            <a:off x="4276060" y="1815297"/>
            <a:ext cx="1082338" cy="48382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dirty="0">
                <a:solidFill>
                  <a:schemeClr val="tx1"/>
                </a:solidFill>
              </a:rPr>
              <a:t>클래스 이름</a:t>
            </a:r>
            <a:endParaRPr kumimoji="1" lang="ko-Kore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47" name="구부러진 연결선[U] 46">
            <a:extLst>
              <a:ext uri="{FF2B5EF4-FFF2-40B4-BE49-F238E27FC236}">
                <a16:creationId xmlns:a16="http://schemas.microsoft.com/office/drawing/2014/main" id="{CEC84EB2-CAE3-6C45-98EE-5828B8EA87B8}"/>
              </a:ext>
            </a:extLst>
          </p:cNvPr>
          <p:cNvCxnSpPr>
            <a:cxnSpLocks/>
          </p:cNvCxnSpPr>
          <p:nvPr/>
        </p:nvCxnSpPr>
        <p:spPr>
          <a:xfrm rot="10800000" flipV="1">
            <a:off x="3701130" y="2167139"/>
            <a:ext cx="574931" cy="315092"/>
          </a:xfrm>
          <a:prstGeom prst="curvedConnector3">
            <a:avLst>
              <a:gd name="adj1" fmla="val 45815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모서리가 둥근 직사각형 47">
            <a:extLst>
              <a:ext uri="{FF2B5EF4-FFF2-40B4-BE49-F238E27FC236}">
                <a16:creationId xmlns:a16="http://schemas.microsoft.com/office/drawing/2014/main" id="{297320EA-B219-894E-92A3-6B5B917A6491}"/>
              </a:ext>
            </a:extLst>
          </p:cNvPr>
          <p:cNvSpPr/>
          <p:nvPr/>
        </p:nvSpPr>
        <p:spPr>
          <a:xfrm>
            <a:off x="5954896" y="1811201"/>
            <a:ext cx="1082338" cy="48382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dirty="0">
                <a:solidFill>
                  <a:schemeClr val="tx1"/>
                </a:solidFill>
              </a:rPr>
              <a:t>클래스 시작</a:t>
            </a:r>
            <a:endParaRPr kumimoji="1" lang="ko-Kore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49" name="구부러진 연결선[U] 48">
            <a:extLst>
              <a:ext uri="{FF2B5EF4-FFF2-40B4-BE49-F238E27FC236}">
                <a16:creationId xmlns:a16="http://schemas.microsoft.com/office/drawing/2014/main" id="{60571F7A-5227-A64F-A6CF-FD0CB99B82E6}"/>
              </a:ext>
            </a:extLst>
          </p:cNvPr>
          <p:cNvCxnSpPr>
            <a:cxnSpLocks/>
          </p:cNvCxnSpPr>
          <p:nvPr/>
        </p:nvCxnSpPr>
        <p:spPr>
          <a:xfrm rot="10800000" flipV="1">
            <a:off x="4409578" y="2098687"/>
            <a:ext cx="1545318" cy="560687"/>
          </a:xfrm>
          <a:prstGeom prst="curvedConnector3">
            <a:avLst>
              <a:gd name="adj1" fmla="val 28978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DA91FCDD-D6B7-6F4C-8B58-DEF35C16AC43}"/>
              </a:ext>
            </a:extLst>
          </p:cNvPr>
          <p:cNvSpPr/>
          <p:nvPr/>
        </p:nvSpPr>
        <p:spPr>
          <a:xfrm>
            <a:off x="1354662" y="3097449"/>
            <a:ext cx="7573879" cy="198156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51" name="구부러진 연결선[U] 50">
            <a:extLst>
              <a:ext uri="{FF2B5EF4-FFF2-40B4-BE49-F238E27FC236}">
                <a16:creationId xmlns:a16="http://schemas.microsoft.com/office/drawing/2014/main" id="{BEFCB42E-9DE6-F149-B864-E7777EE3C0E0}"/>
              </a:ext>
            </a:extLst>
          </p:cNvPr>
          <p:cNvCxnSpPr>
            <a:cxnSpLocks/>
          </p:cNvCxnSpPr>
          <p:nvPr/>
        </p:nvCxnSpPr>
        <p:spPr>
          <a:xfrm rot="10800000" flipV="1">
            <a:off x="8929770" y="2833890"/>
            <a:ext cx="1545319" cy="385419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7A0D554D-9623-9C44-969C-1730FD273130}"/>
              </a:ext>
            </a:extLst>
          </p:cNvPr>
          <p:cNvSpPr/>
          <p:nvPr/>
        </p:nvSpPr>
        <p:spPr>
          <a:xfrm>
            <a:off x="10487148" y="2438762"/>
            <a:ext cx="1692487" cy="68179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dirty="0">
                <a:solidFill>
                  <a:schemeClr val="tx1"/>
                </a:solidFill>
              </a:rPr>
              <a:t>여기에 우리가 원하는 문장을 추가</a:t>
            </a:r>
            <a:endParaRPr kumimoji="1" lang="ko-Kore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53" name="구부러진 연결선[U] 52">
            <a:extLst>
              <a:ext uri="{FF2B5EF4-FFF2-40B4-BE49-F238E27FC236}">
                <a16:creationId xmlns:a16="http://schemas.microsoft.com/office/drawing/2014/main" id="{05F48714-9105-3547-AB35-3A3190362209}"/>
              </a:ext>
            </a:extLst>
          </p:cNvPr>
          <p:cNvCxnSpPr>
            <a:cxnSpLocks/>
          </p:cNvCxnSpPr>
          <p:nvPr/>
        </p:nvCxnSpPr>
        <p:spPr>
          <a:xfrm rot="10800000">
            <a:off x="875327" y="5464429"/>
            <a:ext cx="581604" cy="12700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모서리가 둥근 직사각형 53">
            <a:extLst>
              <a:ext uri="{FF2B5EF4-FFF2-40B4-BE49-F238E27FC236}">
                <a16:creationId xmlns:a16="http://schemas.microsoft.com/office/drawing/2014/main" id="{D11A73FA-418C-FF4A-A667-494559658A25}"/>
              </a:ext>
            </a:extLst>
          </p:cNvPr>
          <p:cNvSpPr/>
          <p:nvPr/>
        </p:nvSpPr>
        <p:spPr>
          <a:xfrm>
            <a:off x="1456931" y="5185829"/>
            <a:ext cx="1082338" cy="48382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dirty="0">
                <a:solidFill>
                  <a:schemeClr val="bg1"/>
                </a:solidFill>
              </a:rPr>
              <a:t>클래스 종료</a:t>
            </a:r>
            <a:endParaRPr kumimoji="1" lang="ko-Kore-KR" alt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53434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23D09407-53BC-485E-B4CE-BC5E4FC4B2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21DB988-49FC-4608-B0A2-E2F3A4019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1849FEA-C00B-694C-B699-583573A3E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73589" y="1"/>
            <a:ext cx="939992" cy="992076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E9B930FD-8671-4C4C-ADCF-73AC1D0CD4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9676747" y="0"/>
            <a:ext cx="2514948" cy="2174333"/>
            <a:chOff x="-305" y="-4155"/>
            <a:chExt cx="2514948" cy="2174333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C35B12C1-569C-4E37-AA33-7EF215F201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F23E2660-7810-46F6-8752-187127C830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991DC45-0378-45B3-B325-FB8F98545E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E228F5BA-5150-4554-B7EA-93F371F3B1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519C4251-F4B7-6844-BA3D-68C30E7DC92F}"/>
              </a:ext>
            </a:extLst>
          </p:cNvPr>
          <p:cNvGrpSpPr/>
          <p:nvPr/>
        </p:nvGrpSpPr>
        <p:grpSpPr>
          <a:xfrm>
            <a:off x="5672258" y="5674424"/>
            <a:ext cx="6283240" cy="1148779"/>
            <a:chOff x="1848912" y="4879042"/>
            <a:chExt cx="6210500" cy="1044016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8F02FD83-4F18-604B-8224-855C49374E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18655" y="4882301"/>
              <a:ext cx="1040757" cy="1040757"/>
            </a:xfrm>
            <a:prstGeom prst="rect">
              <a:avLst/>
            </a:prstGeom>
          </p:spPr>
        </p:pic>
        <p:pic>
          <p:nvPicPr>
            <p:cNvPr id="17" name="그림 16" descr="텍스트이(가) 표시된 사진&#10;&#10;자동 생성된 설명">
              <a:extLst>
                <a:ext uri="{FF2B5EF4-FFF2-40B4-BE49-F238E27FC236}">
                  <a16:creationId xmlns:a16="http://schemas.microsoft.com/office/drawing/2014/main" id="{5CAA2A9F-4850-534B-8045-216275856BA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731951" y="4879042"/>
              <a:ext cx="1040757" cy="1040757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AD90D8F0-5DC4-744B-A261-431A3A71C49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435432" y="4879042"/>
              <a:ext cx="1044016" cy="1044016"/>
            </a:xfrm>
            <a:prstGeom prst="rect">
              <a:avLst/>
            </a:prstGeom>
          </p:spPr>
        </p:pic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B4BFEC57-5E22-CE42-830E-7516ED47459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142172" y="4879042"/>
              <a:ext cx="1044016" cy="1044016"/>
            </a:xfrm>
            <a:prstGeom prst="rect">
              <a:avLst/>
            </a:prstGeom>
          </p:spPr>
        </p:pic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8C79876C-082F-EA4F-92BD-B2A52A98283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848912" y="4879042"/>
              <a:ext cx="1044016" cy="1044016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83C2651-AE0C-4AE4-8725-E2F9414FE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-305" y="4322879"/>
            <a:ext cx="3378428" cy="2535121"/>
            <a:chOff x="-305" y="-1"/>
            <a:chExt cx="3832880" cy="2876136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CCE13265-B5D2-47B4-A199-E05F390D5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693EBD03-D832-462C-9304-7273698ED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0D53D3E2-805E-40D2-964F-352BF6D476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B7A9A916-A926-43E6-800F-432ABC3F2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1" name="그림 30">
            <a:extLst>
              <a:ext uri="{FF2B5EF4-FFF2-40B4-BE49-F238E27FC236}">
                <a16:creationId xmlns:a16="http://schemas.microsoft.com/office/drawing/2014/main" id="{97F9D647-13C1-C44D-9106-6CE34B8340D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3514" y="2299801"/>
            <a:ext cx="5935936" cy="2426368"/>
          </a:xfrm>
          <a:prstGeom prst="rect">
            <a:avLst/>
          </a:prstGeom>
        </p:spPr>
      </p:pic>
      <p:sp>
        <p:nvSpPr>
          <p:cNvPr id="36" name="직사각형 35">
            <a:extLst>
              <a:ext uri="{FF2B5EF4-FFF2-40B4-BE49-F238E27FC236}">
                <a16:creationId xmlns:a16="http://schemas.microsoft.com/office/drawing/2014/main" id="{96678955-B4F2-5A40-95BC-A837DC248A13}"/>
              </a:ext>
            </a:extLst>
          </p:cNvPr>
          <p:cNvSpPr/>
          <p:nvPr/>
        </p:nvSpPr>
        <p:spPr>
          <a:xfrm>
            <a:off x="534428" y="1383594"/>
            <a:ext cx="1112283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-</a:t>
            </a:r>
            <a:r>
              <a:rPr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소스 안에 </a:t>
            </a:r>
            <a:r>
              <a:rPr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public </a:t>
            </a:r>
            <a:r>
              <a:rPr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클래스가 있다면 반드시 소스 파일의 이름은 </a:t>
            </a:r>
            <a:r>
              <a:rPr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public </a:t>
            </a:r>
            <a:r>
              <a:rPr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클래스의 이름과 일치하여야 한다</a:t>
            </a:r>
            <a:r>
              <a:rPr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</a:t>
            </a:r>
          </a:p>
          <a:p>
            <a:r>
              <a:rPr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-</a:t>
            </a:r>
            <a:r>
              <a:rPr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하나의 소스 파일 안에 </a:t>
            </a:r>
            <a:r>
              <a:rPr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public </a:t>
            </a:r>
            <a:r>
              <a:rPr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클래스가 </a:t>
            </a:r>
            <a:r>
              <a:rPr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2</a:t>
            </a:r>
            <a:r>
              <a:rPr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개 이상 있으면 컴파일 오류가 발생한다</a:t>
            </a:r>
            <a:r>
              <a:rPr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</a:t>
            </a:r>
            <a:endParaRPr lang="ko-KR" altLang="en-US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A3CAA2F0-0B2A-F74E-8D99-297A49A82C8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00609" y="2143654"/>
            <a:ext cx="4528238" cy="3108574"/>
          </a:xfrm>
          <a:prstGeom prst="rect">
            <a:avLst/>
          </a:prstGeom>
        </p:spPr>
      </p:pic>
      <p:sp>
        <p:nvSpPr>
          <p:cNvPr id="38" name="제목 1">
            <a:extLst>
              <a:ext uri="{FF2B5EF4-FFF2-40B4-BE49-F238E27FC236}">
                <a16:creationId xmlns:a16="http://schemas.microsoft.com/office/drawing/2014/main" id="{D904F3CF-ADAE-2343-8EA1-55032125FD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868" y="379057"/>
            <a:ext cx="10515600" cy="1325563"/>
          </a:xfrm>
        </p:spPr>
        <p:txBody>
          <a:bodyPr>
            <a:normAutofit/>
          </a:bodyPr>
          <a:lstStyle/>
          <a:p>
            <a:r>
              <a:rPr kumimoji="1" lang="ko-Kore-KR" altLang="en-US" sz="3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클래스</a:t>
            </a:r>
          </a:p>
        </p:txBody>
      </p:sp>
    </p:spTree>
    <p:extLst>
      <p:ext uri="{BB962C8B-B14F-4D97-AF65-F5344CB8AC3E}">
        <p14:creationId xmlns:p14="http://schemas.microsoft.com/office/powerpoint/2010/main" val="1978681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23D09407-53BC-485E-B4CE-BC5E4FC4B2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21DB988-49FC-4608-B0A2-E2F3A4019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1849FEA-C00B-694C-B699-583573A3E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73589" y="1"/>
            <a:ext cx="939992" cy="992076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E9B930FD-8671-4C4C-ADCF-73AC1D0CD4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9676747" y="0"/>
            <a:ext cx="2514948" cy="2174333"/>
            <a:chOff x="-305" y="-4155"/>
            <a:chExt cx="2514948" cy="2174333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C35B12C1-569C-4E37-AA33-7EF215F201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F23E2660-7810-46F6-8752-187127C830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991DC45-0378-45B3-B325-FB8F98545E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E228F5BA-5150-4554-B7EA-93F371F3B1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519C4251-F4B7-6844-BA3D-68C30E7DC92F}"/>
              </a:ext>
            </a:extLst>
          </p:cNvPr>
          <p:cNvGrpSpPr/>
          <p:nvPr/>
        </p:nvGrpSpPr>
        <p:grpSpPr>
          <a:xfrm>
            <a:off x="5672258" y="5674424"/>
            <a:ext cx="6283240" cy="1148779"/>
            <a:chOff x="1848912" y="4879042"/>
            <a:chExt cx="6210500" cy="1044016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8F02FD83-4F18-604B-8224-855C49374E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18655" y="4882301"/>
              <a:ext cx="1040757" cy="1040757"/>
            </a:xfrm>
            <a:prstGeom prst="rect">
              <a:avLst/>
            </a:prstGeom>
          </p:spPr>
        </p:pic>
        <p:pic>
          <p:nvPicPr>
            <p:cNvPr id="17" name="그림 16" descr="텍스트이(가) 표시된 사진&#10;&#10;자동 생성된 설명">
              <a:extLst>
                <a:ext uri="{FF2B5EF4-FFF2-40B4-BE49-F238E27FC236}">
                  <a16:creationId xmlns:a16="http://schemas.microsoft.com/office/drawing/2014/main" id="{5CAA2A9F-4850-534B-8045-216275856BA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731951" y="4879042"/>
              <a:ext cx="1040757" cy="1040757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AD90D8F0-5DC4-744B-A261-431A3A71C49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435432" y="4879042"/>
              <a:ext cx="1044016" cy="1044016"/>
            </a:xfrm>
            <a:prstGeom prst="rect">
              <a:avLst/>
            </a:prstGeom>
          </p:spPr>
        </p:pic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B4BFEC57-5E22-CE42-830E-7516ED47459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142172" y="4879042"/>
              <a:ext cx="1044016" cy="1044016"/>
            </a:xfrm>
            <a:prstGeom prst="rect">
              <a:avLst/>
            </a:prstGeom>
          </p:spPr>
        </p:pic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8C79876C-082F-EA4F-92BD-B2A52A98283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848912" y="4879042"/>
              <a:ext cx="1044016" cy="1044016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83C2651-AE0C-4AE4-8725-E2F9414FE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-305" y="4322879"/>
            <a:ext cx="3378428" cy="2535121"/>
            <a:chOff x="-305" y="-1"/>
            <a:chExt cx="3832880" cy="2876136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CCE13265-B5D2-47B4-A199-E05F390D5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693EBD03-D832-462C-9304-7273698ED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0D53D3E2-805E-40D2-964F-352BF6D476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B7A9A916-A926-43E6-800F-432ABC3F2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1" name="그림 30">
            <a:extLst>
              <a:ext uri="{FF2B5EF4-FFF2-40B4-BE49-F238E27FC236}">
                <a16:creationId xmlns:a16="http://schemas.microsoft.com/office/drawing/2014/main" id="{BC315115-66E0-0D48-8E7C-346F0D3574B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9976" y="3452824"/>
            <a:ext cx="7136933" cy="1826286"/>
          </a:xfrm>
          <a:prstGeom prst="rect">
            <a:avLst/>
          </a:prstGeom>
        </p:spPr>
      </p:pic>
      <p:sp>
        <p:nvSpPr>
          <p:cNvPr id="37" name="내용 개체 틀 2">
            <a:extLst>
              <a:ext uri="{FF2B5EF4-FFF2-40B4-BE49-F238E27FC236}">
                <a16:creationId xmlns:a16="http://schemas.microsoft.com/office/drawing/2014/main" id="{579C214D-4BB1-BB4E-9EE2-8CB417C2E777}"/>
              </a:ext>
            </a:extLst>
          </p:cNvPr>
          <p:cNvSpPr txBox="1">
            <a:spLocks/>
          </p:cNvSpPr>
          <p:nvPr/>
        </p:nvSpPr>
        <p:spPr>
          <a:xfrm>
            <a:off x="657868" y="1415339"/>
            <a:ext cx="10515600" cy="15199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ore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외부로</a:t>
            </a:r>
            <a:r>
              <a:rPr kumimoji="1" lang="ko-KR" altLang="en-US" sz="2000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부터</a:t>
            </a:r>
            <a:r>
              <a:rPr kumimoji="1"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입력을 받아 특정 작업 수행 후 작업의 결과를 반환해주는 코드들의 모임</a:t>
            </a:r>
            <a:r>
              <a:rPr kumimoji="1"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</a:t>
            </a:r>
          </a:p>
          <a:p>
            <a:r>
              <a:rPr kumimoji="1"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클래스 안에 정의 됨</a:t>
            </a:r>
            <a:r>
              <a:rPr kumimoji="1"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</a:t>
            </a:r>
          </a:p>
        </p:txBody>
      </p:sp>
      <p:sp>
        <p:nvSpPr>
          <p:cNvPr id="38" name="모서리가 둥근 직사각형 37">
            <a:extLst>
              <a:ext uri="{FF2B5EF4-FFF2-40B4-BE49-F238E27FC236}">
                <a16:creationId xmlns:a16="http://schemas.microsoft.com/office/drawing/2014/main" id="{B1AB05EE-82C6-BE4B-8E22-8C2928A7E200}"/>
              </a:ext>
            </a:extLst>
          </p:cNvPr>
          <p:cNvSpPr/>
          <p:nvPr/>
        </p:nvSpPr>
        <p:spPr>
          <a:xfrm>
            <a:off x="795035" y="2745289"/>
            <a:ext cx="1371062" cy="48382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z="1200" dirty="0">
                <a:solidFill>
                  <a:schemeClr val="tx1"/>
                </a:solidFill>
              </a:rPr>
              <a:t>누구나</a:t>
            </a:r>
            <a:r>
              <a:rPr kumimoji="1" lang="ko-KR" altLang="en-US" sz="1200" dirty="0">
                <a:solidFill>
                  <a:schemeClr val="tx1"/>
                </a:solidFill>
              </a:rPr>
              <a:t> 호출 가능 </a:t>
            </a:r>
            <a:endParaRPr kumimoji="1" lang="ko-Kore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577B44E7-2071-4344-86A2-B5DC547BCB44}"/>
              </a:ext>
            </a:extLst>
          </p:cNvPr>
          <p:cNvCxnSpPr>
            <a:cxnSpLocks/>
          </p:cNvCxnSpPr>
          <p:nvPr/>
        </p:nvCxnSpPr>
        <p:spPr>
          <a:xfrm flipH="1">
            <a:off x="1624676" y="3229113"/>
            <a:ext cx="204537" cy="20858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모서리가 둥근 직사각형 39">
            <a:extLst>
              <a:ext uri="{FF2B5EF4-FFF2-40B4-BE49-F238E27FC236}">
                <a16:creationId xmlns:a16="http://schemas.microsoft.com/office/drawing/2014/main" id="{997B51A9-F49F-2846-8E3A-C837AB180E58}"/>
              </a:ext>
            </a:extLst>
          </p:cNvPr>
          <p:cNvSpPr/>
          <p:nvPr/>
        </p:nvSpPr>
        <p:spPr>
          <a:xfrm>
            <a:off x="2337681" y="2750131"/>
            <a:ext cx="1170536" cy="48382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dirty="0">
                <a:solidFill>
                  <a:schemeClr val="tx1"/>
                </a:solidFill>
              </a:rPr>
              <a:t>정적 </a:t>
            </a:r>
            <a:r>
              <a:rPr kumimoji="1" lang="ko-KR" altLang="en-US" sz="1200" dirty="0" err="1">
                <a:solidFill>
                  <a:schemeClr val="tx1"/>
                </a:solidFill>
              </a:rPr>
              <a:t>메소드</a:t>
            </a:r>
            <a:endParaRPr kumimoji="1" lang="ko-Kore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3A280E3C-17D5-F649-AEF2-63FE1ACD4B62}"/>
              </a:ext>
            </a:extLst>
          </p:cNvPr>
          <p:cNvCxnSpPr>
            <a:cxnSpLocks/>
            <a:stCxn id="40" idx="2"/>
          </p:cNvCxnSpPr>
          <p:nvPr/>
        </p:nvCxnSpPr>
        <p:spPr>
          <a:xfrm flipH="1">
            <a:off x="2861117" y="3233955"/>
            <a:ext cx="61832" cy="20373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모서리가 둥근 직사각형 41">
            <a:extLst>
              <a:ext uri="{FF2B5EF4-FFF2-40B4-BE49-F238E27FC236}">
                <a16:creationId xmlns:a16="http://schemas.microsoft.com/office/drawing/2014/main" id="{6A9123CA-19FF-B449-95BF-4197463BC940}"/>
              </a:ext>
            </a:extLst>
          </p:cNvPr>
          <p:cNvSpPr/>
          <p:nvPr/>
        </p:nvSpPr>
        <p:spPr>
          <a:xfrm>
            <a:off x="3617968" y="2750131"/>
            <a:ext cx="1255771" cy="48382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dirty="0">
                <a:solidFill>
                  <a:schemeClr val="tx1"/>
                </a:solidFill>
              </a:rPr>
              <a:t>결과값을 반환하지 않음</a:t>
            </a:r>
            <a:r>
              <a:rPr kumimoji="1" lang="en-US" altLang="ko-KR" sz="1200" dirty="0">
                <a:solidFill>
                  <a:schemeClr val="tx1"/>
                </a:solidFill>
              </a:rPr>
              <a:t>.</a:t>
            </a:r>
            <a:endParaRPr kumimoji="1" lang="ko-Kore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D5BD3975-3DBE-EA45-9F4A-C768B9F123C8}"/>
              </a:ext>
            </a:extLst>
          </p:cNvPr>
          <p:cNvCxnSpPr>
            <a:cxnSpLocks/>
          </p:cNvCxnSpPr>
          <p:nvPr/>
        </p:nvCxnSpPr>
        <p:spPr>
          <a:xfrm flipH="1">
            <a:off x="3759474" y="3229113"/>
            <a:ext cx="443763" cy="31045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6F55C79D-D267-C646-9263-7DC96E55EE00}"/>
              </a:ext>
            </a:extLst>
          </p:cNvPr>
          <p:cNvSpPr/>
          <p:nvPr/>
        </p:nvSpPr>
        <p:spPr>
          <a:xfrm>
            <a:off x="5035689" y="2752692"/>
            <a:ext cx="1107904" cy="48382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dirty="0" err="1">
                <a:solidFill>
                  <a:schemeClr val="tx1"/>
                </a:solidFill>
              </a:rPr>
              <a:t>메소드</a:t>
            </a:r>
            <a:r>
              <a:rPr kumimoji="1" lang="ko-KR" altLang="en-US" sz="1200" dirty="0">
                <a:solidFill>
                  <a:schemeClr val="tx1"/>
                </a:solidFill>
              </a:rPr>
              <a:t> 이름</a:t>
            </a:r>
            <a:endParaRPr kumimoji="1" lang="ko-Kore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77197AE6-4312-AB4D-ADAC-5FCBFCAD7BC6}"/>
              </a:ext>
            </a:extLst>
          </p:cNvPr>
          <p:cNvCxnSpPr>
            <a:cxnSpLocks/>
          </p:cNvCxnSpPr>
          <p:nvPr/>
        </p:nvCxnSpPr>
        <p:spPr>
          <a:xfrm flipH="1">
            <a:off x="4727785" y="3245987"/>
            <a:ext cx="861856" cy="18686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517A2D74-772C-5F4E-954E-9D5C5C10FD98}"/>
              </a:ext>
            </a:extLst>
          </p:cNvPr>
          <p:cNvSpPr/>
          <p:nvPr/>
        </p:nvSpPr>
        <p:spPr>
          <a:xfrm>
            <a:off x="6626340" y="2745289"/>
            <a:ext cx="2065126" cy="48382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dirty="0">
                <a:solidFill>
                  <a:schemeClr val="tx1"/>
                </a:solidFill>
              </a:rPr>
              <a:t>외부에서 주어지는 데이터를 받는 매개 변수</a:t>
            </a:r>
            <a:endParaRPr kumimoji="1" lang="ko-Kore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2DD6E0DA-C43E-634B-8259-7FB23A15E541}"/>
              </a:ext>
            </a:extLst>
          </p:cNvPr>
          <p:cNvCxnSpPr>
            <a:cxnSpLocks/>
          </p:cNvCxnSpPr>
          <p:nvPr/>
        </p:nvCxnSpPr>
        <p:spPr>
          <a:xfrm flipH="1">
            <a:off x="6626340" y="3215261"/>
            <a:ext cx="378144" cy="21759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모서리가 둥근 직사각형 47">
            <a:extLst>
              <a:ext uri="{FF2B5EF4-FFF2-40B4-BE49-F238E27FC236}">
                <a16:creationId xmlns:a16="http://schemas.microsoft.com/office/drawing/2014/main" id="{792F74A7-DA38-894C-B5B6-F37D35CCAE8C}"/>
              </a:ext>
            </a:extLst>
          </p:cNvPr>
          <p:cNvSpPr/>
          <p:nvPr/>
        </p:nvSpPr>
        <p:spPr>
          <a:xfrm>
            <a:off x="5138435" y="3432852"/>
            <a:ext cx="2382252" cy="426532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9" name="모서리가 둥근 직사각형 48">
            <a:extLst>
              <a:ext uri="{FF2B5EF4-FFF2-40B4-BE49-F238E27FC236}">
                <a16:creationId xmlns:a16="http://schemas.microsoft.com/office/drawing/2014/main" id="{11024E0E-9FA9-2C43-8C62-5E1F2B950A54}"/>
              </a:ext>
            </a:extLst>
          </p:cNvPr>
          <p:cNvSpPr/>
          <p:nvPr/>
        </p:nvSpPr>
        <p:spPr>
          <a:xfrm>
            <a:off x="1480566" y="3805279"/>
            <a:ext cx="2382252" cy="116101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0" name="모서리가 둥근 직사각형 49">
            <a:extLst>
              <a:ext uri="{FF2B5EF4-FFF2-40B4-BE49-F238E27FC236}">
                <a16:creationId xmlns:a16="http://schemas.microsoft.com/office/drawing/2014/main" id="{29C4ACFE-D2BA-814B-87B3-B1E8749EBF77}"/>
              </a:ext>
            </a:extLst>
          </p:cNvPr>
          <p:cNvSpPr/>
          <p:nvPr/>
        </p:nvSpPr>
        <p:spPr>
          <a:xfrm>
            <a:off x="4240962" y="4114597"/>
            <a:ext cx="2154152" cy="48382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z="1200" dirty="0">
                <a:solidFill>
                  <a:schemeClr val="bg1"/>
                </a:solidFill>
              </a:rPr>
              <a:t>여기에</a:t>
            </a:r>
            <a:r>
              <a:rPr kumimoji="1" lang="ko-KR" altLang="en-US" sz="1200" dirty="0">
                <a:solidFill>
                  <a:schemeClr val="bg1"/>
                </a:solidFill>
              </a:rPr>
              <a:t> 원하는 작업을 문장으로 작성하여 추가</a:t>
            </a:r>
            <a:endParaRPr kumimoji="1" lang="ko-Kore-KR" altLang="en-US" sz="1200" dirty="0">
              <a:solidFill>
                <a:schemeClr val="bg1"/>
              </a:solidFill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FF2F8662-4BF1-7645-A152-0C281E949AC8}"/>
              </a:ext>
            </a:extLst>
          </p:cNvPr>
          <p:cNvCxnSpPr>
            <a:cxnSpLocks/>
          </p:cNvCxnSpPr>
          <p:nvPr/>
        </p:nvCxnSpPr>
        <p:spPr>
          <a:xfrm flipH="1">
            <a:off x="3862818" y="4338714"/>
            <a:ext cx="378144" cy="21759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제목 1">
            <a:extLst>
              <a:ext uri="{FF2B5EF4-FFF2-40B4-BE49-F238E27FC236}">
                <a16:creationId xmlns:a16="http://schemas.microsoft.com/office/drawing/2014/main" id="{FAB29500-287D-6940-8D59-D904E131E2FA}"/>
              </a:ext>
            </a:extLst>
          </p:cNvPr>
          <p:cNvSpPr txBox="1">
            <a:spLocks/>
          </p:cNvSpPr>
          <p:nvPr/>
        </p:nvSpPr>
        <p:spPr>
          <a:xfrm>
            <a:off x="657868" y="37905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ore-KR" altLang="en-US" sz="3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메소드</a:t>
            </a:r>
            <a:r>
              <a:rPr kumimoji="1" lang="en-US" altLang="ko-Kore-KR" sz="3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(method)  : </a:t>
            </a:r>
            <a:r>
              <a:rPr kumimoji="1" lang="ko-KR" altLang="en-US" sz="2000" dirty="0"/>
              <a:t>특정한 작업을 수행하는 코드의 묶음</a:t>
            </a:r>
            <a:endParaRPr kumimoji="1" lang="ko-Kore-KR" altLang="en-US" sz="20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297251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23D09407-53BC-485E-B4CE-BC5E4FC4B2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21DB988-49FC-4608-B0A2-E2F3A4019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1849FEA-C00B-694C-B699-583573A3E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73589" y="1"/>
            <a:ext cx="939992" cy="992076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E9B930FD-8671-4C4C-ADCF-73AC1D0CD4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9676747" y="0"/>
            <a:ext cx="2514948" cy="2174333"/>
            <a:chOff x="-305" y="-4155"/>
            <a:chExt cx="2514948" cy="2174333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C35B12C1-569C-4E37-AA33-7EF215F201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F23E2660-7810-46F6-8752-187127C830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991DC45-0378-45B3-B325-FB8F98545E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E228F5BA-5150-4554-B7EA-93F371F3B1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519C4251-F4B7-6844-BA3D-68C30E7DC92F}"/>
              </a:ext>
            </a:extLst>
          </p:cNvPr>
          <p:cNvGrpSpPr/>
          <p:nvPr/>
        </p:nvGrpSpPr>
        <p:grpSpPr>
          <a:xfrm>
            <a:off x="5672258" y="5674424"/>
            <a:ext cx="6283240" cy="1148779"/>
            <a:chOff x="1848912" y="4879042"/>
            <a:chExt cx="6210500" cy="1044016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8F02FD83-4F18-604B-8224-855C49374E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18655" y="4882301"/>
              <a:ext cx="1040757" cy="1040757"/>
            </a:xfrm>
            <a:prstGeom prst="rect">
              <a:avLst/>
            </a:prstGeom>
          </p:spPr>
        </p:pic>
        <p:pic>
          <p:nvPicPr>
            <p:cNvPr id="17" name="그림 16" descr="텍스트이(가) 표시된 사진&#10;&#10;자동 생성된 설명">
              <a:extLst>
                <a:ext uri="{FF2B5EF4-FFF2-40B4-BE49-F238E27FC236}">
                  <a16:creationId xmlns:a16="http://schemas.microsoft.com/office/drawing/2014/main" id="{5CAA2A9F-4850-534B-8045-216275856BA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731951" y="4879042"/>
              <a:ext cx="1040757" cy="1040757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AD90D8F0-5DC4-744B-A261-431A3A71C49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435432" y="4879042"/>
              <a:ext cx="1044016" cy="1044016"/>
            </a:xfrm>
            <a:prstGeom prst="rect">
              <a:avLst/>
            </a:prstGeom>
          </p:spPr>
        </p:pic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B4BFEC57-5E22-CE42-830E-7516ED47459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142172" y="4879042"/>
              <a:ext cx="1044016" cy="1044016"/>
            </a:xfrm>
            <a:prstGeom prst="rect">
              <a:avLst/>
            </a:prstGeom>
          </p:spPr>
        </p:pic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8C79876C-082F-EA4F-92BD-B2A52A98283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848912" y="4879042"/>
              <a:ext cx="1044016" cy="1044016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83C2651-AE0C-4AE4-8725-E2F9414FE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-305" y="4322879"/>
            <a:ext cx="3378428" cy="2535121"/>
            <a:chOff x="-305" y="-1"/>
            <a:chExt cx="3832880" cy="2876136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CCE13265-B5D2-47B4-A199-E05F390D5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693EBD03-D832-462C-9304-7273698ED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0D53D3E2-805E-40D2-964F-352BF6D476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B7A9A916-A926-43E6-800F-432ABC3F2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6" name="그림 35">
            <a:extLst>
              <a:ext uri="{FF2B5EF4-FFF2-40B4-BE49-F238E27FC236}">
                <a16:creationId xmlns:a16="http://schemas.microsoft.com/office/drawing/2014/main" id="{D777AAF6-2C97-E34C-9941-5083AA3510C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06355" y="1615971"/>
            <a:ext cx="2616200" cy="4127500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7CEFE69E-86D2-7746-98DE-48FABA9BB81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33357" y="1618717"/>
            <a:ext cx="2616200" cy="4127500"/>
          </a:xfrm>
          <a:prstGeom prst="rect">
            <a:avLst/>
          </a:prstGeom>
        </p:spPr>
      </p:pic>
      <p:sp>
        <p:nvSpPr>
          <p:cNvPr id="38" name="모서리가 둥근 직사각형 37">
            <a:extLst>
              <a:ext uri="{FF2B5EF4-FFF2-40B4-BE49-F238E27FC236}">
                <a16:creationId xmlns:a16="http://schemas.microsoft.com/office/drawing/2014/main" id="{039C8DBB-41AC-7842-96FA-02E0425C82AF}"/>
              </a:ext>
            </a:extLst>
          </p:cNvPr>
          <p:cNvSpPr/>
          <p:nvPr/>
        </p:nvSpPr>
        <p:spPr>
          <a:xfrm>
            <a:off x="8406354" y="1132147"/>
            <a:ext cx="1179763" cy="4838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dirty="0">
                <a:solidFill>
                  <a:schemeClr val="tx1"/>
                </a:solidFill>
              </a:rPr>
              <a:t>자바 프로그램</a:t>
            </a:r>
            <a:endParaRPr kumimoji="1" lang="ko-Kore-KR" altLang="en-US" sz="1200" dirty="0">
              <a:solidFill>
                <a:schemeClr val="tx1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26595579-C1AE-F043-8D2E-228E91A1518E}"/>
              </a:ext>
            </a:extLst>
          </p:cNvPr>
          <p:cNvSpPr/>
          <p:nvPr/>
        </p:nvSpPr>
        <p:spPr>
          <a:xfrm>
            <a:off x="8406354" y="1615971"/>
            <a:ext cx="2616201" cy="4127500"/>
          </a:xfrm>
          <a:prstGeom prst="rect">
            <a:avLst/>
          </a:prstGeom>
          <a:solidFill>
            <a:schemeClr val="bg1">
              <a:alpha val="0"/>
            </a:schemeClr>
          </a:solidFill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A780B857-4A2A-2A45-9B4C-B06E353E690F}"/>
              </a:ext>
            </a:extLst>
          </p:cNvPr>
          <p:cNvSpPr/>
          <p:nvPr/>
        </p:nvSpPr>
        <p:spPr>
          <a:xfrm>
            <a:off x="8780003" y="2079521"/>
            <a:ext cx="2153652" cy="3525253"/>
          </a:xfrm>
          <a:prstGeom prst="rect">
            <a:avLst/>
          </a:prstGeom>
          <a:solidFill>
            <a:schemeClr val="bg1">
              <a:alpha val="0"/>
            </a:schemeClr>
          </a:solidFill>
          <a:ln w="539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1C8DA65B-B0DD-E74B-9AAD-3729537EC01B}"/>
              </a:ext>
            </a:extLst>
          </p:cNvPr>
          <p:cNvSpPr/>
          <p:nvPr/>
        </p:nvSpPr>
        <p:spPr>
          <a:xfrm>
            <a:off x="10151603" y="1730605"/>
            <a:ext cx="826502" cy="348916"/>
          </a:xfrm>
          <a:prstGeom prst="roundRect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z="1200" dirty="0">
                <a:ln>
                  <a:solidFill>
                    <a:srgbClr val="FFFF00"/>
                  </a:solidFill>
                </a:ln>
                <a:solidFill>
                  <a:schemeClr val="tx1"/>
                </a:solidFill>
              </a:rPr>
              <a:t>클래스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6CA17278-3BC4-A04C-AA76-57CADAD1D15F}"/>
              </a:ext>
            </a:extLst>
          </p:cNvPr>
          <p:cNvSpPr/>
          <p:nvPr/>
        </p:nvSpPr>
        <p:spPr>
          <a:xfrm>
            <a:off x="9141117" y="2457710"/>
            <a:ext cx="1696286" cy="837001"/>
          </a:xfrm>
          <a:prstGeom prst="rect">
            <a:avLst/>
          </a:prstGeom>
          <a:solidFill>
            <a:schemeClr val="bg1">
              <a:alpha val="0"/>
            </a:schemeClr>
          </a:solidFill>
          <a:ln w="539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3" name="모서리가 둥근 직사각형 42">
            <a:extLst>
              <a:ext uri="{FF2B5EF4-FFF2-40B4-BE49-F238E27FC236}">
                <a16:creationId xmlns:a16="http://schemas.microsoft.com/office/drawing/2014/main" id="{7C9B3C05-44D0-AF4B-A519-96A3B2E543B0}"/>
              </a:ext>
            </a:extLst>
          </p:cNvPr>
          <p:cNvSpPr/>
          <p:nvPr/>
        </p:nvSpPr>
        <p:spPr>
          <a:xfrm>
            <a:off x="9827252" y="2840686"/>
            <a:ext cx="826502" cy="348916"/>
          </a:xfrm>
          <a:prstGeom prst="roundRect">
            <a:avLst/>
          </a:prstGeom>
          <a:noFill/>
          <a:ln w="127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z="1200" dirty="0">
                <a:ln>
                  <a:solidFill>
                    <a:srgbClr val="00B050"/>
                  </a:solidFill>
                </a:ln>
                <a:solidFill>
                  <a:schemeClr val="tx1"/>
                </a:solidFill>
              </a:rPr>
              <a:t>메소드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BD609560-66F7-7445-A534-F84018A03E8A}"/>
              </a:ext>
            </a:extLst>
          </p:cNvPr>
          <p:cNvSpPr/>
          <p:nvPr/>
        </p:nvSpPr>
        <p:spPr>
          <a:xfrm>
            <a:off x="9149974" y="3413398"/>
            <a:ext cx="1696286" cy="837001"/>
          </a:xfrm>
          <a:prstGeom prst="rect">
            <a:avLst/>
          </a:prstGeom>
          <a:solidFill>
            <a:schemeClr val="bg1">
              <a:alpha val="0"/>
            </a:schemeClr>
          </a:solidFill>
          <a:ln w="539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45" name="모서리가 둥근 직사각형 44">
            <a:extLst>
              <a:ext uri="{FF2B5EF4-FFF2-40B4-BE49-F238E27FC236}">
                <a16:creationId xmlns:a16="http://schemas.microsoft.com/office/drawing/2014/main" id="{AF8D4E53-5C8D-714C-A39C-C1CD29572F4F}"/>
              </a:ext>
            </a:extLst>
          </p:cNvPr>
          <p:cNvSpPr/>
          <p:nvPr/>
        </p:nvSpPr>
        <p:spPr>
          <a:xfrm>
            <a:off x="9836109" y="3796374"/>
            <a:ext cx="826502" cy="348916"/>
          </a:xfrm>
          <a:prstGeom prst="roundRect">
            <a:avLst/>
          </a:prstGeom>
          <a:noFill/>
          <a:ln w="127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z="1200" dirty="0">
                <a:ln>
                  <a:solidFill>
                    <a:srgbClr val="00B050"/>
                  </a:solidFill>
                </a:ln>
                <a:solidFill>
                  <a:schemeClr val="tx1"/>
                </a:solidFill>
              </a:rPr>
              <a:t>메소드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ED557F27-D0C3-764F-95B3-939CFFAA10D2}"/>
              </a:ext>
            </a:extLst>
          </p:cNvPr>
          <p:cNvSpPr/>
          <p:nvPr/>
        </p:nvSpPr>
        <p:spPr>
          <a:xfrm>
            <a:off x="9149974" y="4395226"/>
            <a:ext cx="1696286" cy="837001"/>
          </a:xfrm>
          <a:prstGeom prst="rect">
            <a:avLst/>
          </a:prstGeom>
          <a:solidFill>
            <a:schemeClr val="bg1">
              <a:alpha val="0"/>
            </a:schemeClr>
          </a:solidFill>
          <a:ln w="539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47" name="모서리가 둥근 직사각형 46">
            <a:extLst>
              <a:ext uri="{FF2B5EF4-FFF2-40B4-BE49-F238E27FC236}">
                <a16:creationId xmlns:a16="http://schemas.microsoft.com/office/drawing/2014/main" id="{4A7D0D2B-359A-234F-B301-9856227031DA}"/>
              </a:ext>
            </a:extLst>
          </p:cNvPr>
          <p:cNvSpPr/>
          <p:nvPr/>
        </p:nvSpPr>
        <p:spPr>
          <a:xfrm>
            <a:off x="9836109" y="4778202"/>
            <a:ext cx="826502" cy="348916"/>
          </a:xfrm>
          <a:prstGeom prst="roundRect">
            <a:avLst/>
          </a:prstGeom>
          <a:noFill/>
          <a:ln w="127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z="1200" dirty="0">
                <a:ln>
                  <a:solidFill>
                    <a:srgbClr val="00B050"/>
                  </a:solidFill>
                </a:ln>
                <a:solidFill>
                  <a:schemeClr val="tx1"/>
                </a:solidFill>
              </a:rPr>
              <a:t>메소드</a:t>
            </a:r>
          </a:p>
        </p:txBody>
      </p:sp>
      <p:sp>
        <p:nvSpPr>
          <p:cNvPr id="49" name="제목 1">
            <a:extLst>
              <a:ext uri="{FF2B5EF4-FFF2-40B4-BE49-F238E27FC236}">
                <a16:creationId xmlns:a16="http://schemas.microsoft.com/office/drawing/2014/main" id="{1FAEF402-0582-6F48-B979-B3D2D687C93C}"/>
              </a:ext>
            </a:extLst>
          </p:cNvPr>
          <p:cNvSpPr txBox="1">
            <a:spLocks/>
          </p:cNvSpPr>
          <p:nvPr/>
        </p:nvSpPr>
        <p:spPr>
          <a:xfrm>
            <a:off x="657868" y="37905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ore-KR" altLang="en-US" sz="36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자바</a:t>
            </a:r>
            <a:r>
              <a:rPr kumimoji="1" lang="ko-KR" altLang="en-US" sz="36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프로그래밍의 구조</a:t>
            </a:r>
            <a:r>
              <a:rPr kumimoji="1" lang="en-US" altLang="ko-KR" sz="36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</a:t>
            </a:r>
            <a:endParaRPr kumimoji="1" lang="ko-Kore-KR" altLang="en-US" sz="3600" b="1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F71A5E-0BD7-B94C-8E01-E8FE2C6C5869}"/>
              </a:ext>
            </a:extLst>
          </p:cNvPr>
          <p:cNvSpPr txBox="1"/>
          <p:nvPr/>
        </p:nvSpPr>
        <p:spPr>
          <a:xfrm>
            <a:off x="505106" y="1464082"/>
            <a:ext cx="35942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-</a:t>
            </a:r>
            <a:r>
              <a:rPr kumimoji="1"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하나의 클래스 안의 </a:t>
            </a:r>
            <a:r>
              <a:rPr kumimoji="1" lang="ko-KR" altLang="en-US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여러개의</a:t>
            </a:r>
            <a:r>
              <a:rPr kumimoji="1"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kumimoji="1" lang="ko-KR" altLang="en-US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메소드</a:t>
            </a:r>
            <a:endParaRPr kumimoji="1" lang="en-US" altLang="ko-KR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260395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23D09407-53BC-485E-B4CE-BC5E4FC4B2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21DB988-49FC-4608-B0A2-E2F3A4019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1849FEA-C00B-694C-B699-583573A3E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73589" y="1"/>
            <a:ext cx="939992" cy="992076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E9B930FD-8671-4C4C-ADCF-73AC1D0CD4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9676747" y="0"/>
            <a:ext cx="2514948" cy="2174333"/>
            <a:chOff x="-305" y="-4155"/>
            <a:chExt cx="2514948" cy="2174333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C35B12C1-569C-4E37-AA33-7EF215F201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F23E2660-7810-46F6-8752-187127C830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991DC45-0378-45B3-B325-FB8F98545E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E228F5BA-5150-4554-B7EA-93F371F3B1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519C4251-F4B7-6844-BA3D-68C30E7DC92F}"/>
              </a:ext>
            </a:extLst>
          </p:cNvPr>
          <p:cNvGrpSpPr/>
          <p:nvPr/>
        </p:nvGrpSpPr>
        <p:grpSpPr>
          <a:xfrm>
            <a:off x="5672258" y="5674424"/>
            <a:ext cx="6283240" cy="1148779"/>
            <a:chOff x="1848912" y="4879042"/>
            <a:chExt cx="6210500" cy="1044016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8F02FD83-4F18-604B-8224-855C49374E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18655" y="4882301"/>
              <a:ext cx="1040757" cy="1040757"/>
            </a:xfrm>
            <a:prstGeom prst="rect">
              <a:avLst/>
            </a:prstGeom>
          </p:spPr>
        </p:pic>
        <p:pic>
          <p:nvPicPr>
            <p:cNvPr id="17" name="그림 16" descr="텍스트이(가) 표시된 사진&#10;&#10;자동 생성된 설명">
              <a:extLst>
                <a:ext uri="{FF2B5EF4-FFF2-40B4-BE49-F238E27FC236}">
                  <a16:creationId xmlns:a16="http://schemas.microsoft.com/office/drawing/2014/main" id="{5CAA2A9F-4850-534B-8045-216275856BA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731951" y="4879042"/>
              <a:ext cx="1040757" cy="1040757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AD90D8F0-5DC4-744B-A261-431A3A71C49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435432" y="4879042"/>
              <a:ext cx="1044016" cy="1044016"/>
            </a:xfrm>
            <a:prstGeom prst="rect">
              <a:avLst/>
            </a:prstGeom>
          </p:spPr>
        </p:pic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B4BFEC57-5E22-CE42-830E-7516ED47459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142172" y="4879042"/>
              <a:ext cx="1044016" cy="1044016"/>
            </a:xfrm>
            <a:prstGeom prst="rect">
              <a:avLst/>
            </a:prstGeom>
          </p:spPr>
        </p:pic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8C79876C-082F-EA4F-92BD-B2A52A98283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848912" y="4879042"/>
              <a:ext cx="1044016" cy="1044016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83C2651-AE0C-4AE4-8725-E2F9414FE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-305" y="4322879"/>
            <a:ext cx="3378428" cy="2535121"/>
            <a:chOff x="-305" y="-1"/>
            <a:chExt cx="3832880" cy="2876136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CCE13265-B5D2-47B4-A199-E05F390D5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693EBD03-D832-462C-9304-7273698ED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0D53D3E2-805E-40D2-964F-352BF6D476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B7A9A916-A926-43E6-800F-432ABC3F2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" name="내용 개체 틀 2">
            <a:extLst>
              <a:ext uri="{FF2B5EF4-FFF2-40B4-BE49-F238E27FC236}">
                <a16:creationId xmlns:a16="http://schemas.microsoft.com/office/drawing/2014/main" id="{5DA8386C-2A50-1A49-82DD-1A9CFE7E93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895" y="1593381"/>
            <a:ext cx="10515600" cy="4351338"/>
          </a:xfrm>
        </p:spPr>
        <p:txBody>
          <a:bodyPr>
            <a:normAutofit/>
          </a:bodyPr>
          <a:lstStyle/>
          <a:p>
            <a:r>
              <a:rPr kumimoji="1" lang="en-US" altLang="ko-Kore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main() </a:t>
            </a:r>
            <a:r>
              <a:rPr kumimoji="1" lang="ko-KR" altLang="en-US" sz="2000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메소드를</a:t>
            </a:r>
            <a:r>
              <a:rPr kumimoji="1"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가지고 있는 클래스가 반드시 하나는 있어야 함</a:t>
            </a:r>
            <a:r>
              <a:rPr kumimoji="1"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</a:t>
            </a:r>
          </a:p>
          <a:p>
            <a:r>
              <a:rPr kumimoji="1" lang="en-US" altLang="ko-Kore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main()</a:t>
            </a:r>
            <a:r>
              <a:rPr kumimoji="1"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에서 자바 프로그램의 실행이 시작됨</a:t>
            </a:r>
            <a:r>
              <a:rPr kumimoji="1"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</a:t>
            </a: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2B0259D9-9236-3E40-B695-12D3B0DF949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8200" y="3009900"/>
            <a:ext cx="5935936" cy="2426368"/>
          </a:xfrm>
          <a:prstGeom prst="rect">
            <a:avLst/>
          </a:prstGeom>
        </p:spPr>
      </p:pic>
      <p:sp>
        <p:nvSpPr>
          <p:cNvPr id="37" name="제목 1">
            <a:extLst>
              <a:ext uri="{FF2B5EF4-FFF2-40B4-BE49-F238E27FC236}">
                <a16:creationId xmlns:a16="http://schemas.microsoft.com/office/drawing/2014/main" id="{83897BA4-FC39-4B46-9A71-97C9AA7367CA}"/>
              </a:ext>
            </a:extLst>
          </p:cNvPr>
          <p:cNvSpPr txBox="1">
            <a:spLocks/>
          </p:cNvSpPr>
          <p:nvPr/>
        </p:nvSpPr>
        <p:spPr>
          <a:xfrm>
            <a:off x="657868" y="37905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ore-KR" sz="36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Main() </a:t>
            </a:r>
            <a:r>
              <a:rPr kumimoji="1" lang="ko-KR" altLang="en-US" sz="3600" b="1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메소드</a:t>
            </a:r>
            <a:r>
              <a:rPr kumimoji="1" lang="en-US" altLang="ko-KR" sz="36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</a:t>
            </a:r>
            <a:endParaRPr kumimoji="1" lang="ko-Kore-KR" altLang="en-US" sz="3600" b="1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1AD3D5DF-240B-B44D-8338-25106A4893B0}"/>
              </a:ext>
            </a:extLst>
          </p:cNvPr>
          <p:cNvSpPr/>
          <p:nvPr/>
        </p:nvSpPr>
        <p:spPr>
          <a:xfrm>
            <a:off x="1689178" y="3958389"/>
            <a:ext cx="4406669" cy="109487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FF0000"/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2985A515-1E5E-7B49-B63D-DC1B41BCF593}"/>
              </a:ext>
            </a:extLst>
          </p:cNvPr>
          <p:cNvSpPr/>
          <p:nvPr/>
        </p:nvSpPr>
        <p:spPr>
          <a:xfrm>
            <a:off x="7221811" y="2943781"/>
            <a:ext cx="1397746" cy="334535"/>
          </a:xfrm>
          <a:prstGeom prst="rect">
            <a:avLst/>
          </a:prstGeom>
          <a:solidFill>
            <a:srgbClr val="FFE0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500" dirty="0">
                <a:solidFill>
                  <a:sysClr val="windowText" lastClr="000000"/>
                </a:solidFill>
              </a:rPr>
              <a:t>main() method</a:t>
            </a:r>
            <a:endParaRPr kumimoji="1" lang="ko-Kore-KR" altLang="en-US" sz="1500" dirty="0">
              <a:solidFill>
                <a:sysClr val="windowText" lastClr="000000"/>
              </a:solidFill>
            </a:endParaRPr>
          </a:p>
        </p:txBody>
      </p:sp>
      <p:cxnSp>
        <p:nvCxnSpPr>
          <p:cNvPr id="39" name="구부러진 연결선[U] 38">
            <a:extLst>
              <a:ext uri="{FF2B5EF4-FFF2-40B4-BE49-F238E27FC236}">
                <a16:creationId xmlns:a16="http://schemas.microsoft.com/office/drawing/2014/main" id="{DC8EE152-6F3E-9A44-A771-65D49137D5DB}"/>
              </a:ext>
            </a:extLst>
          </p:cNvPr>
          <p:cNvCxnSpPr>
            <a:cxnSpLocks/>
          </p:cNvCxnSpPr>
          <p:nvPr/>
        </p:nvCxnSpPr>
        <p:spPr>
          <a:xfrm rot="10800000" flipV="1">
            <a:off x="6157184" y="3293844"/>
            <a:ext cx="1763500" cy="1268549"/>
          </a:xfrm>
          <a:prstGeom prst="curvedConnector3">
            <a:avLst>
              <a:gd name="adj1" fmla="val 40448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3453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23D09407-53BC-485E-B4CE-BC5E4FC4B2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21DB988-49FC-4608-B0A2-E2F3A4019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1849FEA-C00B-694C-B699-583573A3E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73589" y="1"/>
            <a:ext cx="939992" cy="992076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E9B930FD-8671-4C4C-ADCF-73AC1D0CD4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9676747" y="0"/>
            <a:ext cx="2514948" cy="2174333"/>
            <a:chOff x="-305" y="-4155"/>
            <a:chExt cx="2514948" cy="2174333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C35B12C1-569C-4E37-AA33-7EF215F201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F23E2660-7810-46F6-8752-187127C830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991DC45-0378-45B3-B325-FB8F98545E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E228F5BA-5150-4554-B7EA-93F371F3B1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519C4251-F4B7-6844-BA3D-68C30E7DC92F}"/>
              </a:ext>
            </a:extLst>
          </p:cNvPr>
          <p:cNvGrpSpPr/>
          <p:nvPr/>
        </p:nvGrpSpPr>
        <p:grpSpPr>
          <a:xfrm>
            <a:off x="5672258" y="5674424"/>
            <a:ext cx="6283240" cy="1148779"/>
            <a:chOff x="1848912" y="4879042"/>
            <a:chExt cx="6210500" cy="1044016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8F02FD83-4F18-604B-8224-855C49374E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18655" y="4882301"/>
              <a:ext cx="1040757" cy="1040757"/>
            </a:xfrm>
            <a:prstGeom prst="rect">
              <a:avLst/>
            </a:prstGeom>
          </p:spPr>
        </p:pic>
        <p:pic>
          <p:nvPicPr>
            <p:cNvPr id="17" name="그림 16" descr="텍스트이(가) 표시된 사진&#10;&#10;자동 생성된 설명">
              <a:extLst>
                <a:ext uri="{FF2B5EF4-FFF2-40B4-BE49-F238E27FC236}">
                  <a16:creationId xmlns:a16="http://schemas.microsoft.com/office/drawing/2014/main" id="{5CAA2A9F-4850-534B-8045-216275856BA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731951" y="4879042"/>
              <a:ext cx="1040757" cy="1040757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AD90D8F0-5DC4-744B-A261-431A3A71C49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435432" y="4879042"/>
              <a:ext cx="1044016" cy="1044016"/>
            </a:xfrm>
            <a:prstGeom prst="rect">
              <a:avLst/>
            </a:prstGeom>
          </p:spPr>
        </p:pic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B4BFEC57-5E22-CE42-830E-7516ED47459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142172" y="4879042"/>
              <a:ext cx="1044016" cy="1044016"/>
            </a:xfrm>
            <a:prstGeom prst="rect">
              <a:avLst/>
            </a:prstGeom>
          </p:spPr>
        </p:pic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8C79876C-082F-EA4F-92BD-B2A52A98283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848912" y="4879042"/>
              <a:ext cx="1044016" cy="1044016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83C2651-AE0C-4AE4-8725-E2F9414FE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-305" y="4322879"/>
            <a:ext cx="3378428" cy="2535121"/>
            <a:chOff x="-305" y="-1"/>
            <a:chExt cx="3832880" cy="2876136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CCE13265-B5D2-47B4-A199-E05F390D5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693EBD03-D832-462C-9304-7273698ED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0D53D3E2-805E-40D2-964F-352BF6D476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B7A9A916-A926-43E6-800F-432ABC3F2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5" name="내용 개체 틀 2">
            <a:extLst>
              <a:ext uri="{FF2B5EF4-FFF2-40B4-BE49-F238E27FC236}">
                <a16:creationId xmlns:a16="http://schemas.microsoft.com/office/drawing/2014/main" id="{6E49235B-E706-5A4D-88DF-B1735C611B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9" y="1782981"/>
            <a:ext cx="4008384" cy="4393982"/>
          </a:xfrm>
        </p:spPr>
        <p:txBody>
          <a:bodyPr>
            <a:normAutofit/>
          </a:bodyPr>
          <a:lstStyle/>
          <a:p>
            <a:r>
              <a:rPr kumimoji="1" lang="en-US" altLang="ko-Kore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/</a:t>
            </a:r>
            <a:r>
              <a:rPr kumimoji="1"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* </a:t>
            </a:r>
            <a:r>
              <a:rPr kumimoji="1"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Text</a:t>
            </a:r>
            <a:r>
              <a:rPr kumimoji="1"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*</a:t>
            </a:r>
            <a:r>
              <a:rPr kumimoji="1"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/</a:t>
            </a:r>
            <a:r>
              <a:rPr kumimoji="1"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endParaRPr kumimoji="1" lang="en-US" altLang="ko-KR" sz="20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lvl="1"/>
            <a:r>
              <a:rPr kumimoji="1"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주석의 시작과 끝을 </a:t>
            </a:r>
            <a:r>
              <a:rPr kumimoji="1"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/</a:t>
            </a:r>
            <a:r>
              <a:rPr kumimoji="1"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* 와  *</a:t>
            </a:r>
            <a:r>
              <a:rPr kumimoji="1"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/</a:t>
            </a:r>
            <a:r>
              <a:rPr kumimoji="1"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로 표시</a:t>
            </a:r>
            <a:r>
              <a:rPr kumimoji="1"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</a:t>
            </a:r>
            <a:r>
              <a:rPr kumimoji="1"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endParaRPr kumimoji="1" lang="en-US" altLang="ko-KR" sz="20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lvl="1"/>
            <a:r>
              <a:rPr kumimoji="1"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주로 여러 문장을 주석처리 할 때 사용</a:t>
            </a:r>
            <a:r>
              <a:rPr kumimoji="1"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</a:t>
            </a:r>
          </a:p>
          <a:p>
            <a:pPr marL="457200" lvl="1" indent="0">
              <a:buNone/>
            </a:pPr>
            <a:r>
              <a:rPr kumimoji="1"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 </a:t>
            </a:r>
            <a:endParaRPr kumimoji="1" lang="en-US" altLang="ko-KR" sz="20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kumimoji="1" lang="en-US" altLang="ko-Kore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/</a:t>
            </a:r>
            <a:r>
              <a:rPr kumimoji="1"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/</a:t>
            </a:r>
          </a:p>
          <a:p>
            <a:pPr lvl="1"/>
            <a:r>
              <a:rPr kumimoji="1"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//</a:t>
            </a:r>
            <a:r>
              <a:rPr kumimoji="1"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에서 문장의 끝 까지가 주석</a:t>
            </a:r>
            <a:endParaRPr kumimoji="1" lang="en-US" altLang="ko-KR" sz="20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lvl="1"/>
            <a:r>
              <a:rPr kumimoji="1"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주로 한 문장을 주석처리 할 때 사용</a:t>
            </a:r>
            <a:r>
              <a:rPr kumimoji="1"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</a:t>
            </a:r>
          </a:p>
          <a:p>
            <a:pPr marL="457200" lvl="1" indent="0">
              <a:buNone/>
            </a:pPr>
            <a:endParaRPr kumimoji="1" lang="en-US" altLang="ko-KR" sz="20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pic>
        <p:nvPicPr>
          <p:cNvPr id="46" name="그림 45" descr="텍스트이(가) 표시된 사진&#10;&#10;자동 생성된 설명">
            <a:extLst>
              <a:ext uri="{FF2B5EF4-FFF2-40B4-BE49-F238E27FC236}">
                <a16:creationId xmlns:a16="http://schemas.microsoft.com/office/drawing/2014/main" id="{744B0BB8-1BA4-4246-89CF-08C8BE24C41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95320" y="2627303"/>
            <a:ext cx="6253212" cy="2673248"/>
          </a:xfrm>
          <a:prstGeom prst="rect">
            <a:avLst/>
          </a:prstGeom>
        </p:spPr>
      </p:pic>
      <p:sp>
        <p:nvSpPr>
          <p:cNvPr id="48" name="제목 1">
            <a:extLst>
              <a:ext uri="{FF2B5EF4-FFF2-40B4-BE49-F238E27FC236}">
                <a16:creationId xmlns:a16="http://schemas.microsoft.com/office/drawing/2014/main" id="{C974887D-E971-064A-8FF8-76CF2DC66946}"/>
              </a:ext>
            </a:extLst>
          </p:cNvPr>
          <p:cNvSpPr txBox="1">
            <a:spLocks/>
          </p:cNvSpPr>
          <p:nvPr/>
        </p:nvSpPr>
        <p:spPr>
          <a:xfrm>
            <a:off x="657868" y="37905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ore-KR" altLang="en-US" sz="36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주석</a:t>
            </a:r>
            <a:r>
              <a:rPr kumimoji="1" lang="ko-KR" altLang="en-US" sz="36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kumimoji="1" lang="en-US" altLang="ko-KR" sz="36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:</a:t>
            </a:r>
            <a:r>
              <a:rPr kumimoji="1" lang="ko-KR" altLang="en-US" sz="36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낱말이나 문장의 뜻을 쉽게 풀이함</a:t>
            </a:r>
            <a:r>
              <a:rPr kumimoji="1" lang="en-US" altLang="ko-KR" sz="36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</a:t>
            </a:r>
            <a:endParaRPr kumimoji="1" lang="ko-Kore-KR" altLang="en-US" sz="3600" b="1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052246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23D09407-53BC-485E-B4CE-BC5E4FC4B2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21DB988-49FC-4608-B0A2-E2F3A4019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1849FEA-C00B-694C-B699-583573A3E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73589" y="1"/>
            <a:ext cx="939992" cy="992076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E9B930FD-8671-4C4C-ADCF-73AC1D0CD4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9676747" y="0"/>
            <a:ext cx="2514948" cy="2174333"/>
            <a:chOff x="-305" y="-4155"/>
            <a:chExt cx="2514948" cy="2174333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C35B12C1-569C-4E37-AA33-7EF215F201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F23E2660-7810-46F6-8752-187127C830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991DC45-0378-45B3-B325-FB8F98545E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E228F5BA-5150-4554-B7EA-93F371F3B1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519C4251-F4B7-6844-BA3D-68C30E7DC92F}"/>
              </a:ext>
            </a:extLst>
          </p:cNvPr>
          <p:cNvGrpSpPr/>
          <p:nvPr/>
        </p:nvGrpSpPr>
        <p:grpSpPr>
          <a:xfrm>
            <a:off x="5672258" y="5674424"/>
            <a:ext cx="6283240" cy="1148779"/>
            <a:chOff x="1848912" y="4879042"/>
            <a:chExt cx="6210500" cy="1044016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8F02FD83-4F18-604B-8224-855C49374E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18655" y="4882301"/>
              <a:ext cx="1040757" cy="1040757"/>
            </a:xfrm>
            <a:prstGeom prst="rect">
              <a:avLst/>
            </a:prstGeom>
          </p:spPr>
        </p:pic>
        <p:pic>
          <p:nvPicPr>
            <p:cNvPr id="17" name="그림 16" descr="텍스트이(가) 표시된 사진&#10;&#10;자동 생성된 설명">
              <a:extLst>
                <a:ext uri="{FF2B5EF4-FFF2-40B4-BE49-F238E27FC236}">
                  <a16:creationId xmlns:a16="http://schemas.microsoft.com/office/drawing/2014/main" id="{5CAA2A9F-4850-534B-8045-216275856BA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731951" y="4879042"/>
              <a:ext cx="1040757" cy="1040757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AD90D8F0-5DC4-744B-A261-431A3A71C49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435432" y="4879042"/>
              <a:ext cx="1044016" cy="1044016"/>
            </a:xfrm>
            <a:prstGeom prst="rect">
              <a:avLst/>
            </a:prstGeom>
          </p:spPr>
        </p:pic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B4BFEC57-5E22-CE42-830E-7516ED47459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142172" y="4879042"/>
              <a:ext cx="1044016" cy="1044016"/>
            </a:xfrm>
            <a:prstGeom prst="rect">
              <a:avLst/>
            </a:prstGeom>
          </p:spPr>
        </p:pic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8C79876C-082F-EA4F-92BD-B2A52A98283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848912" y="4879042"/>
              <a:ext cx="1044016" cy="1044016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83C2651-AE0C-4AE4-8725-E2F9414FE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-305" y="4322879"/>
            <a:ext cx="3378428" cy="2535121"/>
            <a:chOff x="-305" y="-1"/>
            <a:chExt cx="3832880" cy="2876136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CCE13265-B5D2-47B4-A199-E05F390D5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693EBD03-D832-462C-9304-7273698ED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0D53D3E2-805E-40D2-964F-352BF6D476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B7A9A916-A926-43E6-800F-432ABC3F2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3" name="내용 개체 틀 3">
            <a:extLst>
              <a:ext uri="{FF2B5EF4-FFF2-40B4-BE49-F238E27FC236}">
                <a16:creationId xmlns:a16="http://schemas.microsoft.com/office/drawing/2014/main" id="{B691680B-788E-D647-9343-9C8A932F0A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9"/>
          <a:stretch>
            <a:fillRect/>
          </a:stretch>
        </p:blipFill>
        <p:spPr>
          <a:xfrm>
            <a:off x="923477" y="1334264"/>
            <a:ext cx="6756400" cy="2247900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CEB4290D-794B-D745-B4AB-31B22A25506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075624" y="1874386"/>
            <a:ext cx="2578100" cy="419100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BBB1C5EE-4D1E-2144-AB75-A77BF8EC28F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23478" y="3609133"/>
            <a:ext cx="6756399" cy="2222500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2E22B6D9-48B3-494B-A4B7-DD90F170283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075624" y="3819381"/>
            <a:ext cx="3492500" cy="317500"/>
          </a:xfrm>
          <a:prstGeom prst="rect">
            <a:avLst/>
          </a:prstGeom>
        </p:spPr>
      </p:pic>
      <p:sp>
        <p:nvSpPr>
          <p:cNvPr id="39" name="제목 1">
            <a:extLst>
              <a:ext uri="{FF2B5EF4-FFF2-40B4-BE49-F238E27FC236}">
                <a16:creationId xmlns:a16="http://schemas.microsoft.com/office/drawing/2014/main" id="{CA2CC4F1-F0BE-DD4B-A05B-FF3106EE6FD9}"/>
              </a:ext>
            </a:extLst>
          </p:cNvPr>
          <p:cNvSpPr txBox="1">
            <a:spLocks/>
          </p:cNvSpPr>
          <p:nvPr/>
        </p:nvSpPr>
        <p:spPr>
          <a:xfrm>
            <a:off x="657868" y="37905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sz="36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자바의 </a:t>
            </a:r>
            <a:r>
              <a:rPr kumimoji="1" lang="ko-KR" altLang="en-US" sz="3600" b="1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출력문</a:t>
            </a:r>
            <a:r>
              <a:rPr kumimoji="1" lang="en-US" altLang="ko-KR" sz="36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</a:t>
            </a:r>
            <a:endParaRPr kumimoji="1" lang="ko-Kore-KR" altLang="en-US" sz="3600" b="1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9A84F5-4818-EE4E-82DD-557150D641DE}"/>
              </a:ext>
            </a:extLst>
          </p:cNvPr>
          <p:cNvSpPr txBox="1"/>
          <p:nvPr/>
        </p:nvSpPr>
        <p:spPr>
          <a:xfrm>
            <a:off x="8075624" y="4288007"/>
            <a:ext cx="2044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print() : </a:t>
            </a:r>
            <a:r>
              <a:rPr kumimoji="1" lang="ko-Kore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문장을</a:t>
            </a:r>
            <a:r>
              <a:rPr kumimoji="1"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출력</a:t>
            </a:r>
            <a:endParaRPr kumimoji="1" lang="ko-Kore-KR" altLang="en-US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4F1D42-BC8B-824E-859F-E032EC51D351}"/>
              </a:ext>
            </a:extLst>
          </p:cNvPr>
          <p:cNvSpPr txBox="1"/>
          <p:nvPr/>
        </p:nvSpPr>
        <p:spPr>
          <a:xfrm>
            <a:off x="8036909" y="2461986"/>
            <a:ext cx="30882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println</a:t>
            </a:r>
            <a:r>
              <a:rPr kumimoji="1" lang="en-US" altLang="ko-Kore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() : </a:t>
            </a:r>
            <a:r>
              <a:rPr kumimoji="1" lang="ko-Kore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문장</a:t>
            </a:r>
            <a:r>
              <a:rPr kumimoji="1"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kumimoji="1" lang="ko-KR" altLang="en-US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출력후</a:t>
            </a:r>
            <a:r>
              <a:rPr kumimoji="1"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kumimoji="1" lang="ko-KR" altLang="en-US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출바꿈</a:t>
            </a:r>
            <a:r>
              <a:rPr kumimoji="1"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</a:t>
            </a:r>
            <a:endParaRPr kumimoji="1" lang="ko-Kore-KR" altLang="en-US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endParaRPr kumimoji="1" lang="ko-Kore-KR" altLang="en-US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83035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88F79008-451F-5148-94D3-EDEAA4CB36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kumimoji="1" lang="ko-KR" alt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입출력</a:t>
            </a:r>
            <a:r>
              <a:rPr kumimoji="1" lang="en-US" altLang="ko-KR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kumimoji="1" lang="ko-KR" alt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예제</a:t>
            </a:r>
            <a:r>
              <a:rPr kumimoji="1" lang="en-US" altLang="ko-KR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1. 2557</a:t>
            </a:r>
            <a:r>
              <a:rPr kumimoji="1" lang="ko-KR" alt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번</a:t>
            </a:r>
            <a:endParaRPr kumimoji="1" lang="en-US" altLang="en-US" sz="36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3F1479AD-161A-F842-B95D-BD2555FBC9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7316" y="1266488"/>
            <a:ext cx="6780700" cy="4322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1594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53FEBAAC-B9C2-8A42-9F1D-3FF5BC774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kumimoji="1" lang="ko-KR" alt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입출력</a:t>
            </a:r>
            <a:r>
              <a:rPr kumimoji="1" lang="en-US" altLang="ko-KR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kumimoji="1" lang="ko-KR" alt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예제</a:t>
            </a:r>
            <a:r>
              <a:rPr kumimoji="1" lang="en-US" altLang="ko-KR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2</a:t>
            </a:r>
            <a:r>
              <a:rPr kumimoji="1" lang="en-US" altLang="ko-KR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. 10718</a:t>
            </a:r>
            <a:r>
              <a:rPr kumimoji="1" lang="ko-KR" alt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번</a:t>
            </a:r>
            <a:endParaRPr kumimoji="1" lang="en-US" altLang="en-US" sz="36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B1C172DC-67E8-9D49-A30D-D0EA30D71B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77316" y="1232584"/>
            <a:ext cx="6780700" cy="4390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6308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사람, 실내, 소년, 젊은이(가) 표시된 사진&#10;&#10;자동 생성된 설명">
            <a:extLst>
              <a:ext uri="{FF2B5EF4-FFF2-40B4-BE49-F238E27FC236}">
                <a16:creationId xmlns:a16="http://schemas.microsoft.com/office/drawing/2014/main" id="{B4E427DF-DFAF-5040-BB65-5D36F3D452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1777" y="663960"/>
            <a:ext cx="3786411" cy="5048548"/>
          </a:xfrm>
          <a:prstGeom prst="rect">
            <a:avLst/>
          </a:prstGeom>
        </p:spPr>
      </p:pic>
      <p:graphicFrame>
        <p:nvGraphicFramePr>
          <p:cNvPr id="11" name="TextBox 3">
            <a:extLst>
              <a:ext uri="{FF2B5EF4-FFF2-40B4-BE49-F238E27FC236}">
                <a16:creationId xmlns:a16="http://schemas.microsoft.com/office/drawing/2014/main" id="{94CC8A07-D975-7B88-E751-CFB8282F11D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53327899"/>
              </p:ext>
            </p:extLst>
          </p:nvPr>
        </p:nvGraphicFramePr>
        <p:xfrm>
          <a:off x="495301" y="1184207"/>
          <a:ext cx="6048374" cy="40080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71094861-242C-064D-9D1A-739631EA070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273589" y="1"/>
            <a:ext cx="939992" cy="992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1535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179517E9-A4FB-B549-B3B5-4503B26B32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kumimoji="1" lang="ko-KR" altLang="en-US" sz="3600" b="1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풀이</a:t>
            </a:r>
            <a:r>
              <a:rPr kumimoji="1" lang="en-US" altLang="ko-KR" sz="3600" b="1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2.</a:t>
            </a:r>
            <a:r>
              <a:rPr kumimoji="1" lang="ko-KR" altLang="en-US" sz="3600" b="1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kumimoji="1" lang="en-US" altLang="ko-KR" sz="3600" b="1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10718</a:t>
            </a:r>
            <a:endParaRPr kumimoji="1" lang="ko-Kore-KR" altLang="en-US" sz="3600" b="1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pic>
        <p:nvPicPr>
          <p:cNvPr id="9" name="내용 개체 틀 3">
            <a:extLst>
              <a:ext uri="{FF2B5EF4-FFF2-40B4-BE49-F238E27FC236}">
                <a16:creationId xmlns:a16="http://schemas.microsoft.com/office/drawing/2014/main" id="{25B6E705-6C80-0A44-BA18-E167B275B3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3836" y="2062538"/>
            <a:ext cx="10049794" cy="3520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9082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23D09407-53BC-485E-B4CE-BC5E4FC4B2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21DB988-49FC-4608-B0A2-E2F3A4019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1849FEA-C00B-694C-B699-583573A3E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73589" y="1"/>
            <a:ext cx="939992" cy="992076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E9B930FD-8671-4C4C-ADCF-73AC1D0CD4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9676747" y="0"/>
            <a:ext cx="2514948" cy="2174333"/>
            <a:chOff x="-305" y="-4155"/>
            <a:chExt cx="2514948" cy="2174333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C35B12C1-569C-4E37-AA33-7EF215F201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F23E2660-7810-46F6-8752-187127C830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991DC45-0378-45B3-B325-FB8F98545E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E228F5BA-5150-4554-B7EA-93F371F3B1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519C4251-F4B7-6844-BA3D-68C30E7DC92F}"/>
              </a:ext>
            </a:extLst>
          </p:cNvPr>
          <p:cNvGrpSpPr/>
          <p:nvPr/>
        </p:nvGrpSpPr>
        <p:grpSpPr>
          <a:xfrm>
            <a:off x="5672258" y="5674424"/>
            <a:ext cx="6283240" cy="1148779"/>
            <a:chOff x="1848912" y="4879042"/>
            <a:chExt cx="6210500" cy="1044016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8F02FD83-4F18-604B-8224-855C49374E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18655" y="4882301"/>
              <a:ext cx="1040757" cy="1040757"/>
            </a:xfrm>
            <a:prstGeom prst="rect">
              <a:avLst/>
            </a:prstGeom>
          </p:spPr>
        </p:pic>
        <p:pic>
          <p:nvPicPr>
            <p:cNvPr id="17" name="그림 16" descr="텍스트이(가) 표시된 사진&#10;&#10;자동 생성된 설명">
              <a:extLst>
                <a:ext uri="{FF2B5EF4-FFF2-40B4-BE49-F238E27FC236}">
                  <a16:creationId xmlns:a16="http://schemas.microsoft.com/office/drawing/2014/main" id="{5CAA2A9F-4850-534B-8045-216275856BA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731951" y="4879042"/>
              <a:ext cx="1040757" cy="1040757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AD90D8F0-5DC4-744B-A261-431A3A71C49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435432" y="4879042"/>
              <a:ext cx="1044016" cy="1044016"/>
            </a:xfrm>
            <a:prstGeom prst="rect">
              <a:avLst/>
            </a:prstGeom>
          </p:spPr>
        </p:pic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B4BFEC57-5E22-CE42-830E-7516ED47459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142172" y="4879042"/>
              <a:ext cx="1044016" cy="1044016"/>
            </a:xfrm>
            <a:prstGeom prst="rect">
              <a:avLst/>
            </a:prstGeom>
          </p:spPr>
        </p:pic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8C79876C-082F-EA4F-92BD-B2A52A98283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848912" y="4879042"/>
              <a:ext cx="1044016" cy="1044016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83C2651-AE0C-4AE4-8725-E2F9414FE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-305" y="4322879"/>
            <a:ext cx="3378428" cy="2535121"/>
            <a:chOff x="-305" y="-1"/>
            <a:chExt cx="3832880" cy="2876136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CCE13265-B5D2-47B4-A199-E05F390D5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693EBD03-D832-462C-9304-7273698ED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0D53D3E2-805E-40D2-964F-352BF6D476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B7A9A916-A926-43E6-800F-432ABC3F2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" name="내용 개체 틀 2">
            <a:extLst>
              <a:ext uri="{FF2B5EF4-FFF2-40B4-BE49-F238E27FC236}">
                <a16:creationId xmlns:a16="http://schemas.microsoft.com/office/drawing/2014/main" id="{10564E7F-2B1E-0F4A-B333-3366DFF2C7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kumimoji="1" lang="ko-Kore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변수</a:t>
            </a:r>
            <a:r>
              <a:rPr kumimoji="1" lang="en-US" altLang="ko-Kore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(</a:t>
            </a:r>
            <a:r>
              <a:rPr kumimoji="1"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variable) </a:t>
            </a:r>
            <a:r>
              <a:rPr kumimoji="1"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은 데이터를 담아두는 상자</a:t>
            </a:r>
            <a:r>
              <a:rPr kumimoji="1"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</a:t>
            </a:r>
          </a:p>
          <a:p>
            <a:r>
              <a:rPr kumimoji="1"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변수를 만들게 되면 메모리에 생성이 됨</a:t>
            </a:r>
            <a:r>
              <a:rPr kumimoji="1"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</a:t>
            </a:r>
          </a:p>
          <a:p>
            <a:pPr lvl="1"/>
            <a:r>
              <a:rPr kumimoji="1"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1@aec6354 </a:t>
            </a:r>
            <a:r>
              <a:rPr kumimoji="1"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와 같은 숫자의 메모리 주소를 기억하기 힘들기 때문에 변수를 사용</a:t>
            </a:r>
            <a:r>
              <a:rPr kumimoji="1"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</a:t>
            </a:r>
          </a:p>
          <a:p>
            <a:pPr lvl="1"/>
            <a:r>
              <a:rPr kumimoji="1"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1@aec6354</a:t>
            </a:r>
            <a:r>
              <a:rPr kumimoji="1"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와 같은 메모리 주소가 </a:t>
            </a:r>
            <a:r>
              <a:rPr kumimoji="1"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100</a:t>
            </a:r>
            <a:r>
              <a:rPr kumimoji="1"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개가 있다면</a:t>
            </a:r>
            <a:r>
              <a:rPr kumimoji="1"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..?</a:t>
            </a:r>
            <a:r>
              <a:rPr kumimoji="1"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 </a:t>
            </a:r>
            <a:r>
              <a:rPr kumimoji="1"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==</a:t>
            </a:r>
            <a:r>
              <a:rPr kumimoji="1"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요리를 할 때 그릇이 없다면</a:t>
            </a:r>
            <a:r>
              <a:rPr kumimoji="1"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..?</a:t>
            </a:r>
          </a:p>
          <a:p>
            <a:pPr marL="457200" lvl="1" indent="0">
              <a:buNone/>
            </a:pPr>
            <a:r>
              <a:rPr kumimoji="1"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endParaRPr kumimoji="1" lang="en-US" altLang="ko-Kore-KR" sz="20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endParaRPr kumimoji="1" lang="ko-Kore-KR" altLang="en-US" sz="20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C8C0F8A0-CCC7-F346-948A-C6DE38ACCD4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8200" y="3802179"/>
            <a:ext cx="2590800" cy="520700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DE08FFA3-45AF-274E-B3EF-88A7F13AF99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7895" y="4318116"/>
            <a:ext cx="1104900" cy="279400"/>
          </a:xfrm>
          <a:prstGeom prst="rect">
            <a:avLst/>
          </a:prstGeom>
        </p:spPr>
      </p:pic>
      <p:pic>
        <p:nvPicPr>
          <p:cNvPr id="38" name="Picture 3">
            <a:extLst>
              <a:ext uri="{FF2B5EF4-FFF2-40B4-BE49-F238E27FC236}">
                <a16:creationId xmlns:a16="http://schemas.microsoft.com/office/drawing/2014/main" id="{751E5E9D-3E08-8E41-86F4-0ED3C3C5A0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0810" y="3567698"/>
            <a:ext cx="5211338" cy="23286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" name="Picture 2">
            <a:extLst>
              <a:ext uri="{FF2B5EF4-FFF2-40B4-BE49-F238E27FC236}">
                <a16:creationId xmlns:a16="http://schemas.microsoft.com/office/drawing/2014/main" id="{E4E468F8-9F5D-BC4A-A707-FE7EA6562E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3046" y="474528"/>
            <a:ext cx="7037171" cy="11067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" name="제목 1">
            <a:extLst>
              <a:ext uri="{FF2B5EF4-FFF2-40B4-BE49-F238E27FC236}">
                <a16:creationId xmlns:a16="http://schemas.microsoft.com/office/drawing/2014/main" id="{D1C82A6C-EFB0-8243-9502-11DE9620F459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sz="36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변수 </a:t>
            </a:r>
            <a:r>
              <a:rPr kumimoji="1" lang="en-US" altLang="ko-KR" sz="36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(Variable)</a:t>
            </a:r>
            <a:endParaRPr kumimoji="1" lang="ko-Kore-KR" altLang="en-US" sz="3600" b="1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636625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23D09407-53BC-485E-B4CE-BC5E4FC4B2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21DB988-49FC-4608-B0A2-E2F3A4019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1849FEA-C00B-694C-B699-583573A3E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73589" y="1"/>
            <a:ext cx="939992" cy="992076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E9B930FD-8671-4C4C-ADCF-73AC1D0CD4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9676747" y="0"/>
            <a:ext cx="2514948" cy="2174333"/>
            <a:chOff x="-305" y="-4155"/>
            <a:chExt cx="2514948" cy="2174333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C35B12C1-569C-4E37-AA33-7EF215F201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F23E2660-7810-46F6-8752-187127C830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991DC45-0378-45B3-B325-FB8F98545E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E228F5BA-5150-4554-B7EA-93F371F3B1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519C4251-F4B7-6844-BA3D-68C30E7DC92F}"/>
              </a:ext>
            </a:extLst>
          </p:cNvPr>
          <p:cNvGrpSpPr/>
          <p:nvPr/>
        </p:nvGrpSpPr>
        <p:grpSpPr>
          <a:xfrm>
            <a:off x="5672258" y="5674424"/>
            <a:ext cx="6283240" cy="1148779"/>
            <a:chOff x="1848912" y="4879042"/>
            <a:chExt cx="6210500" cy="1044016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8F02FD83-4F18-604B-8224-855C49374E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18655" y="4882301"/>
              <a:ext cx="1040757" cy="1040757"/>
            </a:xfrm>
            <a:prstGeom prst="rect">
              <a:avLst/>
            </a:prstGeom>
          </p:spPr>
        </p:pic>
        <p:pic>
          <p:nvPicPr>
            <p:cNvPr id="17" name="그림 16" descr="텍스트이(가) 표시된 사진&#10;&#10;자동 생성된 설명">
              <a:extLst>
                <a:ext uri="{FF2B5EF4-FFF2-40B4-BE49-F238E27FC236}">
                  <a16:creationId xmlns:a16="http://schemas.microsoft.com/office/drawing/2014/main" id="{5CAA2A9F-4850-534B-8045-216275856BA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731951" y="4879042"/>
              <a:ext cx="1040757" cy="1040757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AD90D8F0-5DC4-744B-A261-431A3A71C49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435432" y="4879042"/>
              <a:ext cx="1044016" cy="1044016"/>
            </a:xfrm>
            <a:prstGeom prst="rect">
              <a:avLst/>
            </a:prstGeom>
          </p:spPr>
        </p:pic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B4BFEC57-5E22-CE42-830E-7516ED47459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142172" y="4879042"/>
              <a:ext cx="1044016" cy="1044016"/>
            </a:xfrm>
            <a:prstGeom prst="rect">
              <a:avLst/>
            </a:prstGeom>
          </p:spPr>
        </p:pic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8C79876C-082F-EA4F-92BD-B2A52A98283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848912" y="4879042"/>
              <a:ext cx="1044016" cy="1044016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83C2651-AE0C-4AE4-8725-E2F9414FE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-305" y="4322879"/>
            <a:ext cx="3378428" cy="2535121"/>
            <a:chOff x="-305" y="-1"/>
            <a:chExt cx="3832880" cy="2876136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CCE13265-B5D2-47B4-A199-E05F390D5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693EBD03-D832-462C-9304-7273698ED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0D53D3E2-805E-40D2-964F-352BF6D476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B7A9A916-A926-43E6-800F-432ABC3F2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3A97D92C-D78E-174B-A7D6-DD0BAE1AD9B6}"/>
              </a:ext>
            </a:extLst>
          </p:cNvPr>
          <p:cNvSpPr txBox="1"/>
          <p:nvPr/>
        </p:nvSpPr>
        <p:spPr>
          <a:xfrm>
            <a:off x="554456" y="1635707"/>
            <a:ext cx="26677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식별자란</a:t>
            </a:r>
            <a:r>
              <a:rPr kumimoji="1"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?</a:t>
            </a:r>
            <a:r>
              <a:rPr kumimoji="1"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kumimoji="1" lang="ko-KR" altLang="en-US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변수이름과</a:t>
            </a:r>
            <a:r>
              <a:rPr kumimoji="1"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같다</a:t>
            </a:r>
            <a:r>
              <a:rPr kumimoji="1"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</a:t>
            </a:r>
            <a:endParaRPr kumimoji="1" lang="ko-Kore-KR" altLang="en-US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ED40E7C0-F86F-4044-A162-48962D7E2A5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4456" y="2406607"/>
            <a:ext cx="8084218" cy="1738027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2004A5AC-7172-1F4D-89CB-756F7B0163B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4456" y="4860553"/>
            <a:ext cx="8084218" cy="1738027"/>
          </a:xfrm>
          <a:prstGeom prst="rect">
            <a:avLst/>
          </a:prstGeom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C4D43B56-9AD1-364A-9229-1959136B6500}"/>
              </a:ext>
            </a:extLst>
          </p:cNvPr>
          <p:cNvSpPr/>
          <p:nvPr/>
        </p:nvSpPr>
        <p:spPr>
          <a:xfrm>
            <a:off x="1251285" y="4378701"/>
            <a:ext cx="918976" cy="369333"/>
          </a:xfrm>
          <a:prstGeom prst="rect">
            <a:avLst/>
          </a:prstGeom>
          <a:solidFill>
            <a:srgbClr val="FFE0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z="1200" dirty="0">
                <a:solidFill>
                  <a:sysClr val="windowText" lastClr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변수</a:t>
            </a:r>
            <a:r>
              <a:rPr kumimoji="1" lang="ko-KR" altLang="en-US" sz="1200" dirty="0">
                <a:solidFill>
                  <a:sysClr val="windowText" lastClr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이름</a:t>
            </a:r>
            <a:endParaRPr kumimoji="1" lang="ko-Kore-KR" altLang="en-US" sz="1200" dirty="0">
              <a:solidFill>
                <a:sysClr val="windowText" lastClr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cxnSp>
        <p:nvCxnSpPr>
          <p:cNvPr id="39" name="구부러진 연결선[U] 38">
            <a:extLst>
              <a:ext uri="{FF2B5EF4-FFF2-40B4-BE49-F238E27FC236}">
                <a16:creationId xmlns:a16="http://schemas.microsoft.com/office/drawing/2014/main" id="{39B9B2EB-2F7D-164C-B6DD-31127D4A4887}"/>
              </a:ext>
            </a:extLst>
          </p:cNvPr>
          <p:cNvCxnSpPr>
            <a:cxnSpLocks/>
            <a:stCxn id="38" idx="1"/>
          </p:cNvCxnSpPr>
          <p:nvPr/>
        </p:nvCxnSpPr>
        <p:spPr>
          <a:xfrm rot="10800000" flipV="1">
            <a:off x="986589" y="4563368"/>
            <a:ext cx="264696" cy="611536"/>
          </a:xfrm>
          <a:prstGeom prst="curved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D5B736FD-7B55-4A44-93CE-790450669A97}"/>
              </a:ext>
            </a:extLst>
          </p:cNvPr>
          <p:cNvSpPr/>
          <p:nvPr/>
        </p:nvSpPr>
        <p:spPr>
          <a:xfrm>
            <a:off x="3549187" y="4361535"/>
            <a:ext cx="1744708" cy="369333"/>
          </a:xfrm>
          <a:prstGeom prst="rect">
            <a:avLst/>
          </a:prstGeom>
          <a:solidFill>
            <a:srgbClr val="FFE0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dirty="0">
                <a:solidFill>
                  <a:sysClr val="windowText" lastClr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첫 글자 </a:t>
            </a:r>
            <a:r>
              <a:rPr kumimoji="1" lang="en-US" altLang="ko-KR" sz="1200" dirty="0">
                <a:solidFill>
                  <a:sysClr val="windowText" lastClr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:</a:t>
            </a:r>
            <a:r>
              <a:rPr kumimoji="1" lang="ko-KR" altLang="en-US" sz="1200" dirty="0">
                <a:solidFill>
                  <a:sysClr val="windowText" lastClr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kumimoji="1" lang="en-US" altLang="ko-Kore-KR" sz="1200" dirty="0">
                <a:solidFill>
                  <a:sysClr val="windowText" lastClr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Letter </a:t>
            </a:r>
            <a:r>
              <a:rPr kumimoji="1" lang="en-US" altLang="ko-Kore-KR" sz="1200" dirty="0">
                <a:solidFill>
                  <a:srgbClr val="FF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or</a:t>
            </a:r>
            <a:r>
              <a:rPr kumimoji="1" lang="ko-KR" altLang="en-US" sz="1200" dirty="0">
                <a:solidFill>
                  <a:sysClr val="windowText" lastClr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kumimoji="1" lang="en-US" altLang="ko-KR" sz="1200" dirty="0">
                <a:solidFill>
                  <a:sysClr val="windowText" lastClr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_</a:t>
            </a:r>
            <a:r>
              <a:rPr kumimoji="1" lang="ko-KR" altLang="en-US" sz="1200" dirty="0">
                <a:solidFill>
                  <a:sysClr val="windowText" lastClr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kumimoji="1" lang="en-US" altLang="ko-KR" sz="1200" dirty="0">
                <a:solidFill>
                  <a:sysClr val="windowText" lastClr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</a:t>
            </a:r>
            <a:r>
              <a:rPr kumimoji="1" lang="ko-KR" altLang="en-US" sz="1200" dirty="0">
                <a:solidFill>
                  <a:sysClr val="windowText" lastClr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kumimoji="1" lang="en-US" altLang="ko-KR" sz="1200" dirty="0">
                <a:solidFill>
                  <a:sysClr val="windowText" lastClr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$</a:t>
            </a:r>
            <a:endParaRPr kumimoji="1" lang="ko-Kore-KR" altLang="en-US" sz="1200" dirty="0">
              <a:solidFill>
                <a:sysClr val="windowText" lastClr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C68B00AD-8DF3-7C4C-BB63-748EE2F1D32C}"/>
              </a:ext>
            </a:extLst>
          </p:cNvPr>
          <p:cNvSpPr/>
          <p:nvPr/>
        </p:nvSpPr>
        <p:spPr>
          <a:xfrm>
            <a:off x="2577380" y="4378701"/>
            <a:ext cx="420733" cy="369333"/>
          </a:xfrm>
          <a:prstGeom prst="rect">
            <a:avLst/>
          </a:prstGeom>
          <a:solidFill>
            <a:srgbClr val="FFE0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dirty="0">
                <a:solidFill>
                  <a:sysClr val="windowText" lastClr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=</a:t>
            </a:r>
            <a:endParaRPr kumimoji="1" lang="ko-Kore-KR" altLang="en-US" sz="1200" dirty="0">
              <a:solidFill>
                <a:sysClr val="windowText" lastClr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cxnSp>
        <p:nvCxnSpPr>
          <p:cNvPr id="42" name="구부러진 연결선[U] 41">
            <a:extLst>
              <a:ext uri="{FF2B5EF4-FFF2-40B4-BE49-F238E27FC236}">
                <a16:creationId xmlns:a16="http://schemas.microsoft.com/office/drawing/2014/main" id="{0C1B59B0-3592-C243-B3EE-C312377E5805}"/>
              </a:ext>
            </a:extLst>
          </p:cNvPr>
          <p:cNvCxnSpPr>
            <a:cxnSpLocks/>
          </p:cNvCxnSpPr>
          <p:nvPr/>
        </p:nvCxnSpPr>
        <p:spPr>
          <a:xfrm rot="10800000" flipV="1">
            <a:off x="2337514" y="4644098"/>
            <a:ext cx="264696" cy="611536"/>
          </a:xfrm>
          <a:prstGeom prst="curved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구부러진 연결선[U] 42">
            <a:extLst>
              <a:ext uri="{FF2B5EF4-FFF2-40B4-BE49-F238E27FC236}">
                <a16:creationId xmlns:a16="http://schemas.microsoft.com/office/drawing/2014/main" id="{0032D49C-81A5-AC4C-B3D2-6A487BC2F866}"/>
              </a:ext>
            </a:extLst>
          </p:cNvPr>
          <p:cNvCxnSpPr>
            <a:cxnSpLocks/>
          </p:cNvCxnSpPr>
          <p:nvPr/>
        </p:nvCxnSpPr>
        <p:spPr>
          <a:xfrm rot="5400000">
            <a:off x="3173668" y="4745548"/>
            <a:ext cx="537481" cy="237622"/>
          </a:xfrm>
          <a:prstGeom prst="curvedConnector3">
            <a:avLst>
              <a:gd name="adj1" fmla="val 25376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B3CFFC94-4670-5541-8628-4E1130FFCD81}"/>
              </a:ext>
            </a:extLst>
          </p:cNvPr>
          <p:cNvSpPr/>
          <p:nvPr/>
        </p:nvSpPr>
        <p:spPr>
          <a:xfrm>
            <a:off x="2602210" y="5133100"/>
            <a:ext cx="2571369" cy="31435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987BA802-C849-5F43-88F7-29C082A10E80}"/>
              </a:ext>
            </a:extLst>
          </p:cNvPr>
          <p:cNvSpPr/>
          <p:nvPr/>
        </p:nvSpPr>
        <p:spPr>
          <a:xfrm>
            <a:off x="5844969" y="4361535"/>
            <a:ext cx="2420726" cy="369333"/>
          </a:xfrm>
          <a:prstGeom prst="rect">
            <a:avLst/>
          </a:prstGeom>
          <a:solidFill>
            <a:srgbClr val="FFE0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dirty="0">
                <a:solidFill>
                  <a:sysClr val="windowText" lastClr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두번째 글자 </a:t>
            </a:r>
            <a:r>
              <a:rPr kumimoji="1" lang="en-US" altLang="ko-KR" sz="1200" dirty="0">
                <a:solidFill>
                  <a:sysClr val="windowText" lastClr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:</a:t>
            </a:r>
            <a:r>
              <a:rPr kumimoji="1" lang="ko-KR" altLang="en-US" sz="1200" dirty="0">
                <a:solidFill>
                  <a:sysClr val="windowText" lastClr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kumimoji="1" lang="en-US" altLang="ko-Kore-KR" sz="1200" dirty="0">
                <a:solidFill>
                  <a:sysClr val="windowText" lastClr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Letter </a:t>
            </a:r>
            <a:r>
              <a:rPr kumimoji="1" lang="en-US" altLang="ko-Kore-KR" sz="1200" dirty="0">
                <a:solidFill>
                  <a:srgbClr val="FF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or</a:t>
            </a:r>
            <a:r>
              <a:rPr kumimoji="1" lang="ko-KR" altLang="en-US" sz="1200" dirty="0">
                <a:solidFill>
                  <a:srgbClr val="FF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kumimoji="1" lang="en-US" altLang="ko-KR" sz="1200" dirty="0">
                <a:solidFill>
                  <a:sysClr val="windowText" lastClr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digit</a:t>
            </a:r>
            <a:r>
              <a:rPr kumimoji="1" lang="ko-KR" altLang="en-US" sz="1200" dirty="0">
                <a:solidFill>
                  <a:sysClr val="windowText" lastClr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kumimoji="1" lang="en-US" altLang="ko-KR" sz="1200" dirty="0">
                <a:solidFill>
                  <a:sysClr val="windowText" lastClr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_</a:t>
            </a:r>
            <a:r>
              <a:rPr kumimoji="1" lang="ko-KR" altLang="en-US" sz="1200" dirty="0">
                <a:solidFill>
                  <a:sysClr val="windowText" lastClr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kumimoji="1" lang="en-US" altLang="ko-KR" sz="1200" dirty="0">
                <a:solidFill>
                  <a:sysClr val="windowText" lastClr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</a:t>
            </a:r>
            <a:r>
              <a:rPr kumimoji="1" lang="ko-KR" altLang="en-US" sz="1200" dirty="0">
                <a:solidFill>
                  <a:sysClr val="windowText" lastClr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kumimoji="1" lang="en-US" altLang="ko-KR" sz="1200" dirty="0">
                <a:solidFill>
                  <a:sysClr val="windowText" lastClr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$</a:t>
            </a:r>
            <a:endParaRPr kumimoji="1" lang="ko-Kore-KR" altLang="en-US" sz="1200" dirty="0">
              <a:solidFill>
                <a:sysClr val="windowText" lastClr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cxnSp>
        <p:nvCxnSpPr>
          <p:cNvPr id="46" name="구부러진 연결선[U] 45">
            <a:extLst>
              <a:ext uri="{FF2B5EF4-FFF2-40B4-BE49-F238E27FC236}">
                <a16:creationId xmlns:a16="http://schemas.microsoft.com/office/drawing/2014/main" id="{0822DBFE-2525-6C42-AA51-E9070A711A51}"/>
              </a:ext>
            </a:extLst>
          </p:cNvPr>
          <p:cNvCxnSpPr>
            <a:cxnSpLocks/>
          </p:cNvCxnSpPr>
          <p:nvPr/>
        </p:nvCxnSpPr>
        <p:spPr>
          <a:xfrm rot="5400000">
            <a:off x="5681878" y="4741742"/>
            <a:ext cx="537481" cy="237622"/>
          </a:xfrm>
          <a:prstGeom prst="curvedConnector3">
            <a:avLst>
              <a:gd name="adj1" fmla="val 25376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16F82C6E-C3AE-2E48-9A9F-202EE3B4BF47}"/>
              </a:ext>
            </a:extLst>
          </p:cNvPr>
          <p:cNvSpPr/>
          <p:nvPr/>
        </p:nvSpPr>
        <p:spPr>
          <a:xfrm>
            <a:off x="5241109" y="5129294"/>
            <a:ext cx="3120838" cy="31435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7E5B44DC-55B7-1043-B9EC-E4096FCB5F5A}"/>
              </a:ext>
            </a:extLst>
          </p:cNvPr>
          <p:cNvSpPr/>
          <p:nvPr/>
        </p:nvSpPr>
        <p:spPr>
          <a:xfrm>
            <a:off x="8784685" y="4361534"/>
            <a:ext cx="2958135" cy="369333"/>
          </a:xfrm>
          <a:prstGeom prst="rect">
            <a:avLst/>
          </a:prstGeom>
          <a:solidFill>
            <a:srgbClr val="FFE0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dirty="0">
                <a:solidFill>
                  <a:sysClr val="windowText" lastClr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세번째 글자 </a:t>
            </a:r>
            <a:r>
              <a:rPr kumimoji="1" lang="en-US" altLang="ko-KR" sz="1200" dirty="0">
                <a:solidFill>
                  <a:sysClr val="windowText" lastClr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~</a:t>
            </a:r>
            <a:r>
              <a:rPr kumimoji="1" lang="ko-KR" altLang="en-US" sz="1200" dirty="0">
                <a:solidFill>
                  <a:sysClr val="windowText" lastClr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kumimoji="1" lang="en-US" altLang="ko-KR" sz="1200" dirty="0">
                <a:solidFill>
                  <a:sysClr val="windowText" lastClr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End of line</a:t>
            </a:r>
            <a:r>
              <a:rPr kumimoji="1" lang="ko-KR" altLang="en-US" sz="1200" dirty="0">
                <a:solidFill>
                  <a:sysClr val="windowText" lastClr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kumimoji="1" lang="en-US" altLang="ko-KR" sz="1200" dirty="0">
                <a:solidFill>
                  <a:sysClr val="windowText" lastClr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: 2</a:t>
            </a:r>
            <a:r>
              <a:rPr kumimoji="1" lang="ko-KR" altLang="en-US" sz="1200" dirty="0">
                <a:solidFill>
                  <a:sysClr val="windowText" lastClr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번째와 같음 </a:t>
            </a:r>
            <a:endParaRPr kumimoji="1" lang="ko-Kore-KR" altLang="en-US" sz="1200" dirty="0">
              <a:solidFill>
                <a:sysClr val="windowText" lastClr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cxnSp>
        <p:nvCxnSpPr>
          <p:cNvPr id="49" name="구부러진 연결선[U] 48">
            <a:extLst>
              <a:ext uri="{FF2B5EF4-FFF2-40B4-BE49-F238E27FC236}">
                <a16:creationId xmlns:a16="http://schemas.microsoft.com/office/drawing/2014/main" id="{17CFCF9F-0908-EB49-8CDF-AFF1722D84B9}"/>
              </a:ext>
            </a:extLst>
          </p:cNvPr>
          <p:cNvCxnSpPr>
            <a:cxnSpLocks/>
          </p:cNvCxnSpPr>
          <p:nvPr/>
        </p:nvCxnSpPr>
        <p:spPr>
          <a:xfrm rot="5400000">
            <a:off x="8530461" y="4771135"/>
            <a:ext cx="575417" cy="455251"/>
          </a:xfrm>
          <a:prstGeom prst="curvedConnector3">
            <a:avLst>
              <a:gd name="adj1" fmla="val 104364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AD47EE83-6FB8-4A45-B189-61C91FFCF324}"/>
              </a:ext>
            </a:extLst>
          </p:cNvPr>
          <p:cNvCxnSpPr>
            <a:cxnSpLocks/>
          </p:cNvCxnSpPr>
          <p:nvPr/>
        </p:nvCxnSpPr>
        <p:spPr>
          <a:xfrm flipH="1">
            <a:off x="1710773" y="5368154"/>
            <a:ext cx="1076973" cy="184666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307DB877-850D-5448-8BC2-ACB1E4D9CC51}"/>
              </a:ext>
            </a:extLst>
          </p:cNvPr>
          <p:cNvSpPr/>
          <p:nvPr/>
        </p:nvSpPr>
        <p:spPr>
          <a:xfrm>
            <a:off x="2787746" y="5174904"/>
            <a:ext cx="761441" cy="268741"/>
          </a:xfrm>
          <a:prstGeom prst="round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A30C0341-C967-D64B-95BA-1D65104008BA}"/>
              </a:ext>
            </a:extLst>
          </p:cNvPr>
          <p:cNvCxnSpPr/>
          <p:nvPr/>
        </p:nvCxnSpPr>
        <p:spPr>
          <a:xfrm flipH="1">
            <a:off x="1997242" y="5697083"/>
            <a:ext cx="580138" cy="144379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구부러진 연결선[U] 52">
            <a:extLst>
              <a:ext uri="{FF2B5EF4-FFF2-40B4-BE49-F238E27FC236}">
                <a16:creationId xmlns:a16="http://schemas.microsoft.com/office/drawing/2014/main" id="{4424EA49-2950-3840-8281-6ECF7CC8CA8B}"/>
              </a:ext>
            </a:extLst>
          </p:cNvPr>
          <p:cNvCxnSpPr>
            <a:cxnSpLocks/>
          </p:cNvCxnSpPr>
          <p:nvPr/>
        </p:nvCxnSpPr>
        <p:spPr>
          <a:xfrm rot="10800000" flipV="1">
            <a:off x="3743117" y="5719998"/>
            <a:ext cx="554097" cy="467229"/>
          </a:xfrm>
          <a:prstGeom prst="curvedConnector3">
            <a:avLst>
              <a:gd name="adj1" fmla="val 2230"/>
            </a:avLst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6E734F9B-6CB6-C648-8B2F-623477F8404B}"/>
              </a:ext>
            </a:extLst>
          </p:cNvPr>
          <p:cNvCxnSpPr>
            <a:cxnSpLocks/>
          </p:cNvCxnSpPr>
          <p:nvPr/>
        </p:nvCxnSpPr>
        <p:spPr>
          <a:xfrm rot="10800000" flipV="1">
            <a:off x="3052443" y="5426484"/>
            <a:ext cx="3590608" cy="1015196"/>
          </a:xfrm>
          <a:prstGeom prst="curvedConnector3">
            <a:avLst>
              <a:gd name="adj1" fmla="val 3423"/>
            </a:avLst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25219121-F9AE-A64B-99CF-C391C8FD0B23}"/>
              </a:ext>
            </a:extLst>
          </p:cNvPr>
          <p:cNvSpPr txBox="1"/>
          <p:nvPr/>
        </p:nvSpPr>
        <p:spPr>
          <a:xfrm>
            <a:off x="11514221" y="42110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ore-KR" altLang="en-US" dirty="0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F77F8E3D-BA5A-DB4C-80ED-89A7CB74C3D0}"/>
              </a:ext>
            </a:extLst>
          </p:cNvPr>
          <p:cNvSpPr/>
          <p:nvPr/>
        </p:nvSpPr>
        <p:spPr>
          <a:xfrm>
            <a:off x="11004550" y="365126"/>
            <a:ext cx="894682" cy="369332"/>
          </a:xfrm>
          <a:prstGeom prst="rect">
            <a:avLst/>
          </a:prstGeom>
          <a:solidFill>
            <a:srgbClr val="FFE0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dirty="0">
                <a:solidFill>
                  <a:sysClr val="windowText" lastClr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가능</a:t>
            </a:r>
            <a:endParaRPr kumimoji="1" lang="ko-Kore-KR" altLang="en-US" sz="1200" dirty="0">
              <a:solidFill>
                <a:sysClr val="windowText" lastClr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EC3F3162-B364-084B-90D4-1BA215C87717}"/>
              </a:ext>
            </a:extLst>
          </p:cNvPr>
          <p:cNvSpPr/>
          <p:nvPr/>
        </p:nvSpPr>
        <p:spPr>
          <a:xfrm>
            <a:off x="11004550" y="1414491"/>
            <a:ext cx="894682" cy="369332"/>
          </a:xfrm>
          <a:prstGeom prst="rect">
            <a:avLst/>
          </a:prstGeom>
          <a:solidFill>
            <a:srgbClr val="FFE0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dirty="0">
                <a:solidFill>
                  <a:sysClr val="windowText" lastClr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불가능</a:t>
            </a:r>
            <a:endParaRPr kumimoji="1" lang="ko-Kore-KR" altLang="en-US" sz="1200" dirty="0">
              <a:solidFill>
                <a:sysClr val="windowText" lastClr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CE38BAE-02ED-EA48-9EB4-80D0909FA543}"/>
              </a:ext>
            </a:extLst>
          </p:cNvPr>
          <p:cNvSpPr txBox="1"/>
          <p:nvPr/>
        </p:nvSpPr>
        <p:spPr>
          <a:xfrm>
            <a:off x="8784685" y="2633696"/>
            <a:ext cx="3753606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15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요약</a:t>
            </a:r>
            <a:r>
              <a:rPr kumimoji="1" lang="ko-KR" altLang="en-US" sz="15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kumimoji="1" lang="en-US" altLang="ko-KR" sz="15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:</a:t>
            </a:r>
            <a:r>
              <a:rPr kumimoji="1" lang="ko-KR" altLang="en-US" sz="15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endParaRPr kumimoji="1" lang="en-US" altLang="ko-KR" sz="15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kumimoji="1" lang="ko-KR" altLang="en-US" sz="15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첫번째 글자</a:t>
            </a:r>
            <a:r>
              <a:rPr kumimoji="1" lang="en-US" altLang="ko-KR" sz="15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:</a:t>
            </a:r>
            <a:r>
              <a:rPr kumimoji="1" lang="ko-KR" altLang="en-US" sz="15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알파벳</a:t>
            </a:r>
            <a:r>
              <a:rPr kumimoji="1" lang="en-US" altLang="ko-KR" sz="15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</a:t>
            </a:r>
            <a:r>
              <a:rPr kumimoji="1" lang="ko-KR" altLang="en-US" sz="15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kumimoji="1" lang="en-US" altLang="ko-KR" sz="15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_</a:t>
            </a:r>
            <a:r>
              <a:rPr kumimoji="1" lang="ko-KR" altLang="en-US" sz="15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kumimoji="1" lang="en-US" altLang="ko-KR" sz="15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 $</a:t>
            </a:r>
          </a:p>
          <a:p>
            <a:r>
              <a:rPr kumimoji="1" lang="ko-KR" altLang="en-US" sz="15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두번째 글자부터 </a:t>
            </a:r>
            <a:r>
              <a:rPr kumimoji="1" lang="en-US" altLang="ko-KR" sz="15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:</a:t>
            </a:r>
            <a:r>
              <a:rPr kumimoji="1" lang="ko-KR" altLang="en-US" sz="15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알파벳</a:t>
            </a:r>
            <a:r>
              <a:rPr kumimoji="1" lang="en-US" altLang="ko-KR" sz="15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</a:t>
            </a:r>
            <a:r>
              <a:rPr kumimoji="1" lang="ko-KR" altLang="en-US" sz="15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숫자</a:t>
            </a:r>
            <a:r>
              <a:rPr kumimoji="1" lang="en-US" altLang="ko-KR" sz="15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</a:t>
            </a:r>
            <a:r>
              <a:rPr kumimoji="1" lang="ko-KR" altLang="en-US" sz="15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kumimoji="1" lang="en-US" altLang="ko-KR" sz="15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_</a:t>
            </a:r>
            <a:r>
              <a:rPr kumimoji="1" lang="ko-KR" altLang="en-US" sz="15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kumimoji="1" lang="en-US" altLang="ko-KR" sz="15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$</a:t>
            </a:r>
          </a:p>
          <a:p>
            <a:endParaRPr kumimoji="1" lang="en-US" altLang="ko-KR" sz="15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kumimoji="1" lang="ko-KR" altLang="en-US" sz="15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단 변수의 이름이 키워드와 같으면 안됨</a:t>
            </a:r>
            <a:r>
              <a:rPr kumimoji="1" lang="en-US" altLang="ko-KR" sz="15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</a:t>
            </a:r>
          </a:p>
        </p:txBody>
      </p:sp>
      <p:pic>
        <p:nvPicPr>
          <p:cNvPr id="59" name="그림 58">
            <a:extLst>
              <a:ext uri="{FF2B5EF4-FFF2-40B4-BE49-F238E27FC236}">
                <a16:creationId xmlns:a16="http://schemas.microsoft.com/office/drawing/2014/main" id="{5495659C-D8D0-F442-A399-ECD883B0458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349917" y="107940"/>
            <a:ext cx="1422400" cy="2095500"/>
          </a:xfrm>
          <a:prstGeom prst="rect">
            <a:avLst/>
          </a:prstGeom>
        </p:spPr>
      </p:pic>
      <p:sp>
        <p:nvSpPr>
          <p:cNvPr id="60" name="제목 1">
            <a:extLst>
              <a:ext uri="{FF2B5EF4-FFF2-40B4-BE49-F238E27FC236}">
                <a16:creationId xmlns:a16="http://schemas.microsoft.com/office/drawing/2014/main" id="{B6294AE6-C417-0842-B400-0611BDB1B483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sz="36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변수 이름 짓는 규칙</a:t>
            </a:r>
            <a:r>
              <a:rPr kumimoji="1" lang="en-US" altLang="ko-KR" sz="36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</a:t>
            </a:r>
            <a:endParaRPr kumimoji="1" lang="ko-Kore-KR" altLang="en-US" sz="3600" b="1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53441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23D09407-53BC-485E-B4CE-BC5E4FC4B2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21DB988-49FC-4608-B0A2-E2F3A4019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1849FEA-C00B-694C-B699-583573A3E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73589" y="1"/>
            <a:ext cx="939992" cy="992076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E9B930FD-8671-4C4C-ADCF-73AC1D0CD4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9676747" y="0"/>
            <a:ext cx="2514948" cy="2174333"/>
            <a:chOff x="-305" y="-4155"/>
            <a:chExt cx="2514948" cy="2174333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C35B12C1-569C-4E37-AA33-7EF215F201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F23E2660-7810-46F6-8752-187127C830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991DC45-0378-45B3-B325-FB8F98545E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E228F5BA-5150-4554-B7EA-93F371F3B1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519C4251-F4B7-6844-BA3D-68C30E7DC92F}"/>
              </a:ext>
            </a:extLst>
          </p:cNvPr>
          <p:cNvGrpSpPr/>
          <p:nvPr/>
        </p:nvGrpSpPr>
        <p:grpSpPr>
          <a:xfrm>
            <a:off x="5672258" y="5674424"/>
            <a:ext cx="6283240" cy="1148779"/>
            <a:chOff x="1848912" y="4879042"/>
            <a:chExt cx="6210500" cy="1044016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8F02FD83-4F18-604B-8224-855C49374E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18655" y="4882301"/>
              <a:ext cx="1040757" cy="1040757"/>
            </a:xfrm>
            <a:prstGeom prst="rect">
              <a:avLst/>
            </a:prstGeom>
          </p:spPr>
        </p:pic>
        <p:pic>
          <p:nvPicPr>
            <p:cNvPr id="17" name="그림 16" descr="텍스트이(가) 표시된 사진&#10;&#10;자동 생성된 설명">
              <a:extLst>
                <a:ext uri="{FF2B5EF4-FFF2-40B4-BE49-F238E27FC236}">
                  <a16:creationId xmlns:a16="http://schemas.microsoft.com/office/drawing/2014/main" id="{5CAA2A9F-4850-534B-8045-216275856BA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731951" y="4879042"/>
              <a:ext cx="1040757" cy="1040757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AD90D8F0-5DC4-744B-A261-431A3A71C49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435432" y="4879042"/>
              <a:ext cx="1044016" cy="1044016"/>
            </a:xfrm>
            <a:prstGeom prst="rect">
              <a:avLst/>
            </a:prstGeom>
          </p:spPr>
        </p:pic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B4BFEC57-5E22-CE42-830E-7516ED47459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142172" y="4879042"/>
              <a:ext cx="1044016" cy="1044016"/>
            </a:xfrm>
            <a:prstGeom prst="rect">
              <a:avLst/>
            </a:prstGeom>
          </p:spPr>
        </p:pic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8C79876C-082F-EA4F-92BD-B2A52A98283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848912" y="4879042"/>
              <a:ext cx="1044016" cy="1044016"/>
            </a:xfrm>
            <a:prstGeom prst="rect">
              <a:avLst/>
            </a:prstGeom>
          </p:spPr>
        </p:pic>
      </p:grpSp>
      <p:pic>
        <p:nvPicPr>
          <p:cNvPr id="31" name="Picture 2">
            <a:extLst>
              <a:ext uri="{FF2B5EF4-FFF2-40B4-BE49-F238E27FC236}">
                <a16:creationId xmlns:a16="http://schemas.microsoft.com/office/drawing/2014/main" id="{7555BBBE-9E25-5047-B494-6071128905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465" y="1426396"/>
            <a:ext cx="7865458" cy="15321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" name="Picture 3">
            <a:extLst>
              <a:ext uri="{FF2B5EF4-FFF2-40B4-BE49-F238E27FC236}">
                <a16:creationId xmlns:a16="http://schemas.microsoft.com/office/drawing/2014/main" id="{F247714A-3A44-5A41-BDD7-C69DD6FA43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170" y="3442221"/>
            <a:ext cx="7790047" cy="15765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383C2651-AE0C-4AE4-8725-E2F9414FE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-305" y="4322879"/>
            <a:ext cx="3378428" cy="2535121"/>
            <a:chOff x="-305" y="-1"/>
            <a:chExt cx="3832880" cy="2876136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CCE13265-B5D2-47B4-A199-E05F390D5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693EBD03-D832-462C-9304-7273698ED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0D53D3E2-805E-40D2-964F-352BF6D476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B7A9A916-A926-43E6-800F-432ABC3F2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6" name="그림 35">
            <a:extLst>
              <a:ext uri="{FF2B5EF4-FFF2-40B4-BE49-F238E27FC236}">
                <a16:creationId xmlns:a16="http://schemas.microsoft.com/office/drawing/2014/main" id="{B886CFBD-BE70-734A-BF3E-FABA6BF4C8D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114082" y="3241849"/>
            <a:ext cx="2754529" cy="1312705"/>
          </a:xfrm>
          <a:prstGeom prst="rect">
            <a:avLst/>
          </a:prstGeom>
        </p:spPr>
      </p:pic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FDD2AA10-016F-F44A-9C75-DD36B6D22362}"/>
              </a:ext>
            </a:extLst>
          </p:cNvPr>
          <p:cNvCxnSpPr/>
          <p:nvPr/>
        </p:nvCxnSpPr>
        <p:spPr>
          <a:xfrm flipV="1">
            <a:off x="2820410" y="4137710"/>
            <a:ext cx="505326" cy="88106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D90852D-5E82-4946-9AC5-90DD3A1504A0}"/>
              </a:ext>
            </a:extLst>
          </p:cNvPr>
          <p:cNvSpPr/>
          <p:nvPr/>
        </p:nvSpPr>
        <p:spPr>
          <a:xfrm>
            <a:off x="2134611" y="5018778"/>
            <a:ext cx="1191126" cy="370216"/>
          </a:xfrm>
          <a:prstGeom prst="rect">
            <a:avLst/>
          </a:prstGeom>
          <a:solidFill>
            <a:srgbClr val="FFE0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z="1200" dirty="0">
                <a:solidFill>
                  <a:sysClr val="windowText" lastClr="000000"/>
                </a:solidFill>
              </a:rPr>
              <a:t>대입</a:t>
            </a:r>
            <a:r>
              <a:rPr kumimoji="1" lang="ko-KR" altLang="en-US" sz="1200" dirty="0">
                <a:solidFill>
                  <a:sysClr val="windowText" lastClr="000000"/>
                </a:solidFill>
              </a:rPr>
              <a:t> 연산자</a:t>
            </a:r>
            <a:endParaRPr kumimoji="1" lang="ko-Kore-KR" altLang="en-US" sz="1200" dirty="0">
              <a:solidFill>
                <a:sysClr val="windowText" lastClr="000000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B984CE8-5BA2-DF4B-9C2F-F507BEB82ADD}"/>
              </a:ext>
            </a:extLst>
          </p:cNvPr>
          <p:cNvSpPr txBox="1"/>
          <p:nvPr/>
        </p:nvSpPr>
        <p:spPr>
          <a:xfrm>
            <a:off x="2134611" y="5445380"/>
            <a:ext cx="70505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dirty="0"/>
              <a:t>대입</a:t>
            </a:r>
            <a:r>
              <a:rPr kumimoji="1" lang="ko-KR" altLang="en-US" dirty="0"/>
              <a:t> 연산자 </a:t>
            </a:r>
            <a:r>
              <a:rPr kumimoji="1" lang="en-US" altLang="ko-KR" dirty="0"/>
              <a:t>:</a:t>
            </a:r>
            <a:r>
              <a:rPr kumimoji="1" lang="ko-KR" altLang="en-US" dirty="0"/>
              <a:t> 왼쪽 변수에 오른쪽 수식의 값을 계산하여 저장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2" name="제목 1">
            <a:extLst>
              <a:ext uri="{FF2B5EF4-FFF2-40B4-BE49-F238E27FC236}">
                <a16:creationId xmlns:a16="http://schemas.microsoft.com/office/drawing/2014/main" id="{7608E4DE-0A81-A240-9321-A99D9FA30C7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sz="36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변수 만드는 법</a:t>
            </a:r>
            <a:r>
              <a:rPr kumimoji="1" lang="en-US" altLang="ko-KR" sz="36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</a:t>
            </a:r>
            <a:endParaRPr kumimoji="1" lang="ko-Kore-KR" altLang="en-US" sz="3600" b="1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707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23D09407-53BC-485E-B4CE-BC5E4FC4B2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21DB988-49FC-4608-B0A2-E2F3A4019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1849FEA-C00B-694C-B699-583573A3E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73589" y="1"/>
            <a:ext cx="939992" cy="992076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E9B930FD-8671-4C4C-ADCF-73AC1D0CD4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9676747" y="0"/>
            <a:ext cx="2514948" cy="2174333"/>
            <a:chOff x="-305" y="-4155"/>
            <a:chExt cx="2514948" cy="2174333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C35B12C1-569C-4E37-AA33-7EF215F201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F23E2660-7810-46F6-8752-187127C830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991DC45-0378-45B3-B325-FB8F98545E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E228F5BA-5150-4554-B7EA-93F371F3B1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519C4251-F4B7-6844-BA3D-68C30E7DC92F}"/>
              </a:ext>
            </a:extLst>
          </p:cNvPr>
          <p:cNvGrpSpPr/>
          <p:nvPr/>
        </p:nvGrpSpPr>
        <p:grpSpPr>
          <a:xfrm>
            <a:off x="5672258" y="5674424"/>
            <a:ext cx="6283240" cy="1148779"/>
            <a:chOff x="1848912" y="4879042"/>
            <a:chExt cx="6210500" cy="1044016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8F02FD83-4F18-604B-8224-855C49374E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18655" y="4882301"/>
              <a:ext cx="1040757" cy="1040757"/>
            </a:xfrm>
            <a:prstGeom prst="rect">
              <a:avLst/>
            </a:prstGeom>
          </p:spPr>
        </p:pic>
        <p:pic>
          <p:nvPicPr>
            <p:cNvPr id="17" name="그림 16" descr="텍스트이(가) 표시된 사진&#10;&#10;자동 생성된 설명">
              <a:extLst>
                <a:ext uri="{FF2B5EF4-FFF2-40B4-BE49-F238E27FC236}">
                  <a16:creationId xmlns:a16="http://schemas.microsoft.com/office/drawing/2014/main" id="{5CAA2A9F-4850-534B-8045-216275856BA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731951" y="4879042"/>
              <a:ext cx="1040757" cy="1040757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AD90D8F0-5DC4-744B-A261-431A3A71C49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435432" y="4879042"/>
              <a:ext cx="1044016" cy="1044016"/>
            </a:xfrm>
            <a:prstGeom prst="rect">
              <a:avLst/>
            </a:prstGeom>
          </p:spPr>
        </p:pic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B4BFEC57-5E22-CE42-830E-7516ED47459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142172" y="4879042"/>
              <a:ext cx="1044016" cy="1044016"/>
            </a:xfrm>
            <a:prstGeom prst="rect">
              <a:avLst/>
            </a:prstGeom>
          </p:spPr>
        </p:pic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8C79876C-082F-EA4F-92BD-B2A52A98283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848912" y="4879042"/>
              <a:ext cx="1044016" cy="1044016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83C2651-AE0C-4AE4-8725-E2F9414FE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-305" y="4322879"/>
            <a:ext cx="3378428" cy="2535121"/>
            <a:chOff x="-305" y="-1"/>
            <a:chExt cx="3832880" cy="2876136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CCE13265-B5D2-47B4-A199-E05F390D5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693EBD03-D832-462C-9304-7273698ED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0D53D3E2-805E-40D2-964F-352BF6D476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B7A9A916-A926-43E6-800F-432ABC3F2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33" name="표 32">
            <a:extLst>
              <a:ext uri="{FF2B5EF4-FFF2-40B4-BE49-F238E27FC236}">
                <a16:creationId xmlns:a16="http://schemas.microsoft.com/office/drawing/2014/main" id="{3BE24759-208C-204A-BED3-CEF667FF5F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5961780"/>
              </p:ext>
            </p:extLst>
          </p:nvPr>
        </p:nvGraphicFramePr>
        <p:xfrm>
          <a:off x="838200" y="3910802"/>
          <a:ext cx="7942263" cy="2263776"/>
        </p:xfrm>
        <a:graphic>
          <a:graphicData uri="http://schemas.openxmlformats.org/drawingml/2006/table">
            <a:tbl>
              <a:tblPr/>
              <a:tblGrid>
                <a:gridCol w="13895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50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628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548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7296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굴림"/>
                        </a:rPr>
                        <a:t>연산자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7907" marR="17907" marT="17912" marB="17912" anchor="ctr">
                    <a:lnL>
                      <a:noFill/>
                    </a:lnL>
                    <a:lnR w="3556" cap="flat" cmpd="sng" algn="ctr">
                      <a:solidFill>
                        <a:srgbClr val="E5AE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385" cap="flat" cmpd="sng" algn="ctr">
                      <a:solidFill>
                        <a:srgbClr val="CA5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385" cap="flat" cmpd="sng" algn="ctr">
                      <a:solidFill>
                        <a:srgbClr val="CA5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굴림"/>
                        </a:rPr>
                        <a:t>기호</a:t>
                      </a: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7907" marR="17907" marT="17912" marB="17912" anchor="ctr">
                    <a:lnL w="3556" cap="flat" cmpd="sng" algn="ctr">
                      <a:solidFill>
                        <a:srgbClr val="E5AE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E5AE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385" cap="flat" cmpd="sng" algn="ctr">
                      <a:solidFill>
                        <a:srgbClr val="CA5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385" cap="flat" cmpd="sng" algn="ctr">
                      <a:solidFill>
                        <a:srgbClr val="CA5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굴림"/>
                        </a:rPr>
                        <a:t>의미</a:t>
                      </a: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7907" marR="17907" marT="17912" marB="17912" anchor="ctr">
                    <a:lnL w="3556" cap="flat" cmpd="sng" algn="ctr">
                      <a:solidFill>
                        <a:srgbClr val="E5AE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E5AE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385" cap="flat" cmpd="sng" algn="ctr">
                      <a:solidFill>
                        <a:srgbClr val="CA5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385" cap="flat" cmpd="sng" algn="ctr">
                      <a:solidFill>
                        <a:srgbClr val="CA5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굴림"/>
                        </a:rPr>
                        <a:t>예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7907" marR="17907" marT="17912" marB="17912" anchor="ctr">
                    <a:lnL w="3556" cap="flat" cmpd="sng" algn="ctr">
                      <a:solidFill>
                        <a:srgbClr val="E5AE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2385" cap="flat" cmpd="sng" algn="ctr">
                      <a:solidFill>
                        <a:srgbClr val="CA5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385" cap="flat" cmpd="sng" algn="ctr">
                      <a:solidFill>
                        <a:srgbClr val="CA5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7296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굴림"/>
                        </a:rPr>
                        <a:t>덧셈</a:t>
                      </a: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7907" marR="17907" marT="17912" marB="17912" anchor="ctr">
                    <a:lnL>
                      <a:noFill/>
                    </a:lnL>
                    <a:lnR w="3556" cap="flat" cmpd="sng" algn="ctr">
                      <a:solidFill>
                        <a:srgbClr val="E5AE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385" cap="flat" cmpd="sng" algn="ctr">
                      <a:solidFill>
                        <a:srgbClr val="CA5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E5AE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EA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+</a:t>
                      </a:r>
                    </a:p>
                  </a:txBody>
                  <a:tcPr marL="17907" marR="17907" marT="17912" marB="17912" anchor="ctr">
                    <a:lnL w="3556" cap="flat" cmpd="sng" algn="ctr">
                      <a:solidFill>
                        <a:srgbClr val="E5AE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E5AE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385" cap="flat" cmpd="sng" algn="ctr">
                      <a:solidFill>
                        <a:srgbClr val="CA5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E5AE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EA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x</a:t>
                      </a: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굴림"/>
                        </a:rPr>
                        <a:t>와 </a:t>
                      </a:r>
                      <a:r>
                        <a:rPr lang="en-US" altLang="ko-KR" sz="1400" kern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y</a:t>
                      </a: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굴림"/>
                        </a:rPr>
                        <a:t>를 더한다</a:t>
                      </a: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7907" marR="17907" marT="17912" marB="17912" anchor="ctr">
                    <a:lnL w="3556" cap="flat" cmpd="sng" algn="ctr">
                      <a:solidFill>
                        <a:srgbClr val="E5AE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E5AE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385" cap="flat" cmpd="sng" algn="ctr">
                      <a:solidFill>
                        <a:srgbClr val="CA5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E5AE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EA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x+y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7907" marR="17907" marT="17912" marB="17912" anchor="ctr">
                    <a:lnL w="3556" cap="flat" cmpd="sng" algn="ctr">
                      <a:solidFill>
                        <a:srgbClr val="E5AE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2385" cap="flat" cmpd="sng" algn="ctr">
                      <a:solidFill>
                        <a:srgbClr val="CA5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E5AE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EA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7296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굴림"/>
                        </a:rPr>
                        <a:t>뺄셈</a:t>
                      </a: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7907" marR="17907" marT="17912" marB="17912" anchor="ctr">
                    <a:lnL>
                      <a:noFill/>
                    </a:lnL>
                    <a:lnR w="3556" cap="flat" cmpd="sng" algn="ctr">
                      <a:solidFill>
                        <a:srgbClr val="E5AE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E5AE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E5AE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-</a:t>
                      </a:r>
                    </a:p>
                  </a:txBody>
                  <a:tcPr marL="17907" marR="17907" marT="17912" marB="17912" anchor="ctr">
                    <a:lnL w="3556" cap="flat" cmpd="sng" algn="ctr">
                      <a:solidFill>
                        <a:srgbClr val="E5AE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E5AE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E5AE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E5AE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x</a:t>
                      </a: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굴림"/>
                        </a:rPr>
                        <a:t>에서 </a:t>
                      </a:r>
                      <a:r>
                        <a:rPr lang="en-US" altLang="ko-KR" sz="1400" kern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y</a:t>
                      </a: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굴림"/>
                        </a:rPr>
                        <a:t>를 뺀다</a:t>
                      </a:r>
                      <a:r>
                        <a:rPr lang="en-US" altLang="ko-KR" sz="1400" kern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.</a:t>
                      </a: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7907" marR="17907" marT="17912" marB="17912" anchor="ctr">
                    <a:lnL w="3556" cap="flat" cmpd="sng" algn="ctr">
                      <a:solidFill>
                        <a:srgbClr val="E5AE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E5AE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E5AE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E5AE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x-y</a:t>
                      </a:r>
                    </a:p>
                  </a:txBody>
                  <a:tcPr marL="17907" marR="17907" marT="17912" marB="17912" anchor="ctr">
                    <a:lnL w="3556" cap="flat" cmpd="sng" algn="ctr">
                      <a:solidFill>
                        <a:srgbClr val="E5AE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E5AE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E5AE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7296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굴림"/>
                        </a:rPr>
                        <a:t>곱셈</a:t>
                      </a: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7907" marR="17907" marT="17912" marB="17912" anchor="ctr">
                    <a:lnL>
                      <a:noFill/>
                    </a:lnL>
                    <a:lnR w="3556" cap="flat" cmpd="sng" algn="ctr">
                      <a:solidFill>
                        <a:srgbClr val="E5AE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E5AE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E5AE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EA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*</a:t>
                      </a:r>
                    </a:p>
                  </a:txBody>
                  <a:tcPr marL="17907" marR="17907" marT="17912" marB="17912" anchor="ctr">
                    <a:lnL w="3556" cap="flat" cmpd="sng" algn="ctr">
                      <a:solidFill>
                        <a:srgbClr val="E5AE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E5AE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E5AE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E5AE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EA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x</a:t>
                      </a: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굴림"/>
                        </a:rPr>
                        <a:t>와 </a:t>
                      </a:r>
                      <a:r>
                        <a:rPr lang="en-US" altLang="ko-KR" sz="1400" kern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y</a:t>
                      </a: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굴림"/>
                        </a:rPr>
                        <a:t>를 곱한다</a:t>
                      </a:r>
                      <a:r>
                        <a:rPr lang="en-US" altLang="ko-KR" sz="1400" kern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.</a:t>
                      </a: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7907" marR="17907" marT="17912" marB="17912" anchor="ctr">
                    <a:lnL w="3556" cap="flat" cmpd="sng" algn="ctr">
                      <a:solidFill>
                        <a:srgbClr val="E5AE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E5AE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E5AE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E5AE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EA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x*y</a:t>
                      </a:r>
                    </a:p>
                  </a:txBody>
                  <a:tcPr marL="17907" marR="17907" marT="17912" marB="17912" anchor="ctr">
                    <a:lnL w="3556" cap="flat" cmpd="sng" algn="ctr">
                      <a:solidFill>
                        <a:srgbClr val="E5AE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E5AE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E5AE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EA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7296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굴림"/>
                        </a:rPr>
                        <a:t>나눗셈</a:t>
                      </a: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7907" marR="17907" marT="17912" marB="17912" anchor="ctr">
                    <a:lnL>
                      <a:noFill/>
                    </a:lnL>
                    <a:lnR w="3556" cap="flat" cmpd="sng" algn="ctr">
                      <a:solidFill>
                        <a:srgbClr val="E5AE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E5AE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E5AE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/</a:t>
                      </a:r>
                    </a:p>
                  </a:txBody>
                  <a:tcPr marL="17907" marR="17907" marT="17912" marB="17912" anchor="ctr">
                    <a:lnL w="3556" cap="flat" cmpd="sng" algn="ctr">
                      <a:solidFill>
                        <a:srgbClr val="E5AE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E5AE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E5AE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E5AE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x</a:t>
                      </a: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굴림"/>
                        </a:rPr>
                        <a:t>를 </a:t>
                      </a:r>
                      <a:r>
                        <a:rPr lang="en-US" altLang="ko-KR" sz="1400" kern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y</a:t>
                      </a: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굴림"/>
                        </a:rPr>
                        <a:t>로 나눈다</a:t>
                      </a:r>
                      <a:r>
                        <a:rPr lang="en-US" altLang="ko-KR" sz="1400" kern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.</a:t>
                      </a: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7907" marR="17907" marT="17912" marB="17912" anchor="ctr">
                    <a:lnL w="3556" cap="flat" cmpd="sng" algn="ctr">
                      <a:solidFill>
                        <a:srgbClr val="E5AE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E5AE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E5AE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E5AE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x/y</a:t>
                      </a:r>
                    </a:p>
                  </a:txBody>
                  <a:tcPr marL="17907" marR="17907" marT="17912" marB="17912" anchor="ctr">
                    <a:lnL w="3556" cap="flat" cmpd="sng" algn="ctr">
                      <a:solidFill>
                        <a:srgbClr val="E5AE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E5AE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E5AE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7296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굴림"/>
                        </a:rPr>
                        <a:t>나머지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7907" marR="17907" marT="17912" marB="17912" anchor="ctr">
                    <a:lnL>
                      <a:noFill/>
                    </a:lnL>
                    <a:lnR w="3556" cap="flat" cmpd="sng" algn="ctr">
                      <a:solidFill>
                        <a:srgbClr val="E5AE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E5AE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385" cap="flat" cmpd="sng" algn="ctr">
                      <a:solidFill>
                        <a:srgbClr val="CA5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EA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%</a:t>
                      </a:r>
                    </a:p>
                  </a:txBody>
                  <a:tcPr marL="17907" marR="17907" marT="17912" marB="17912" anchor="ctr">
                    <a:lnL w="3556" cap="flat" cmpd="sng" algn="ctr">
                      <a:solidFill>
                        <a:srgbClr val="E5AE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E5AE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E5AE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385" cap="flat" cmpd="sng" algn="ctr">
                      <a:solidFill>
                        <a:srgbClr val="CA5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EA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x</a:t>
                      </a:r>
                      <a:r>
                        <a:rPr lang="ko-KR" altLang="en-US" sz="1400" kern="0" spc="0" dirty="0" err="1">
                          <a:solidFill>
                            <a:srgbClr val="000000"/>
                          </a:solidFill>
                          <a:effectLst/>
                          <a:latin typeface="+mj-lt"/>
                          <a:ea typeface="굴림"/>
                        </a:rPr>
                        <a:t>를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굴림"/>
                        </a:rPr>
                        <a:t> 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y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굴림"/>
                        </a:rPr>
                        <a:t>로 나눌 때의 </a:t>
                      </a:r>
                      <a:r>
                        <a:rPr lang="ko-KR" altLang="en-US" sz="1400" kern="0" spc="0" dirty="0" err="1">
                          <a:solidFill>
                            <a:srgbClr val="000000"/>
                          </a:solidFill>
                          <a:effectLst/>
                          <a:latin typeface="+mj-lt"/>
                          <a:ea typeface="굴림"/>
                        </a:rPr>
                        <a:t>나머지값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7907" marR="17907" marT="17912" marB="17912" anchor="ctr">
                    <a:lnL w="3556" cap="flat" cmpd="sng" algn="ctr">
                      <a:solidFill>
                        <a:srgbClr val="E5AE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E5AE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E5AE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385" cap="flat" cmpd="sng" algn="ctr">
                      <a:solidFill>
                        <a:srgbClr val="CA5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EA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x%y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7907" marR="17907" marT="17912" marB="17912" anchor="ctr">
                    <a:lnL w="3556" cap="flat" cmpd="sng" algn="ctr">
                      <a:solidFill>
                        <a:srgbClr val="E5AE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E5AE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385" cap="flat" cmpd="sng" algn="ctr">
                      <a:solidFill>
                        <a:srgbClr val="CA5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EA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36" name="Picture 2">
            <a:extLst>
              <a:ext uri="{FF2B5EF4-FFF2-40B4-BE49-F238E27FC236}">
                <a16:creationId xmlns:a16="http://schemas.microsoft.com/office/drawing/2014/main" id="{C0F37185-A58E-6445-9F91-D8B1312891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4925" y="2147614"/>
            <a:ext cx="3904085" cy="139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91BCD98E-45AD-074D-BF5D-2A45DA0B50AB}"/>
              </a:ext>
            </a:extLst>
          </p:cNvPr>
          <p:cNvSpPr txBox="1"/>
          <p:nvPr/>
        </p:nvSpPr>
        <p:spPr>
          <a:xfrm>
            <a:off x="7264925" y="1870615"/>
            <a:ext cx="43073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1200" dirty="0"/>
              <a:t>대입</a:t>
            </a:r>
            <a:r>
              <a:rPr kumimoji="1" lang="ko-KR" altLang="en-US" sz="1200" dirty="0"/>
              <a:t> 연산자 </a:t>
            </a:r>
            <a:r>
              <a:rPr kumimoji="1" lang="en-US" altLang="ko-KR" sz="1200" dirty="0"/>
              <a:t>:</a:t>
            </a:r>
            <a:r>
              <a:rPr kumimoji="1" lang="ko-KR" altLang="en-US" sz="1200" dirty="0"/>
              <a:t> 왼쪽 변수에 오른쪽 수식의 값을 계산하여 저장</a:t>
            </a:r>
            <a:r>
              <a:rPr kumimoji="1" lang="en-US" altLang="ko-KR" sz="1200" dirty="0"/>
              <a:t>.</a:t>
            </a:r>
            <a:endParaRPr kumimoji="1" lang="ko-Kore-KR" altLang="en-US" sz="1200" dirty="0"/>
          </a:p>
        </p:txBody>
      </p:sp>
      <p:pic>
        <p:nvPicPr>
          <p:cNvPr id="38" name="Picture 2">
            <a:extLst>
              <a:ext uri="{FF2B5EF4-FFF2-40B4-BE49-F238E27FC236}">
                <a16:creationId xmlns:a16="http://schemas.microsoft.com/office/drawing/2014/main" id="{58484327-2FF0-084C-95C0-E5868A9672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90688"/>
            <a:ext cx="5588830" cy="19116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" name="제목 1">
            <a:extLst>
              <a:ext uri="{FF2B5EF4-FFF2-40B4-BE49-F238E27FC236}">
                <a16:creationId xmlns:a16="http://schemas.microsoft.com/office/drawing/2014/main" id="{98EAA4E1-53A4-FC47-88E6-E220CE3202B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sz="36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수식 </a:t>
            </a:r>
            <a:r>
              <a:rPr kumimoji="1" lang="en-US" altLang="ko-KR" sz="36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&amp;</a:t>
            </a:r>
            <a:r>
              <a:rPr kumimoji="1" lang="ko-KR" altLang="en-US" sz="36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산술 연산자</a:t>
            </a:r>
            <a:r>
              <a:rPr kumimoji="1" lang="en-US" altLang="ko-KR" sz="36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</a:t>
            </a:r>
            <a:endParaRPr kumimoji="1" lang="ko-Kore-KR" altLang="en-US" sz="3600" b="1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929343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23D09407-53BC-485E-B4CE-BC5E4FC4B2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21DB988-49FC-4608-B0A2-E2F3A4019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1849FEA-C00B-694C-B699-583573A3E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73589" y="1"/>
            <a:ext cx="939992" cy="992076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11845064-DF3B-4F4D-A161-A3E071B43F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7087" y="1104762"/>
            <a:ext cx="4728411" cy="3610640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E9B930FD-8671-4C4C-ADCF-73AC1D0CD4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9676747" y="0"/>
            <a:ext cx="2514948" cy="2174333"/>
            <a:chOff x="-305" y="-4155"/>
            <a:chExt cx="2514948" cy="2174333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C35B12C1-569C-4E37-AA33-7EF215F201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F23E2660-7810-46F6-8752-187127C830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991DC45-0378-45B3-B325-FB8F98545E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E228F5BA-5150-4554-B7EA-93F371F3B1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519C4251-F4B7-6844-BA3D-68C30E7DC92F}"/>
              </a:ext>
            </a:extLst>
          </p:cNvPr>
          <p:cNvGrpSpPr/>
          <p:nvPr/>
        </p:nvGrpSpPr>
        <p:grpSpPr>
          <a:xfrm>
            <a:off x="5672258" y="5674424"/>
            <a:ext cx="6283240" cy="1148779"/>
            <a:chOff x="1848912" y="4879042"/>
            <a:chExt cx="6210500" cy="1044016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8F02FD83-4F18-604B-8224-855C49374E7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18655" y="4882301"/>
              <a:ext cx="1040757" cy="1040757"/>
            </a:xfrm>
            <a:prstGeom prst="rect">
              <a:avLst/>
            </a:prstGeom>
          </p:spPr>
        </p:pic>
        <p:pic>
          <p:nvPicPr>
            <p:cNvPr id="17" name="그림 16" descr="텍스트이(가) 표시된 사진&#10;&#10;자동 생성된 설명">
              <a:extLst>
                <a:ext uri="{FF2B5EF4-FFF2-40B4-BE49-F238E27FC236}">
                  <a16:creationId xmlns:a16="http://schemas.microsoft.com/office/drawing/2014/main" id="{5CAA2A9F-4850-534B-8045-216275856BA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731951" y="4879042"/>
              <a:ext cx="1040757" cy="1040757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AD90D8F0-5DC4-744B-A261-431A3A71C49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35432" y="4879042"/>
              <a:ext cx="1044016" cy="1044016"/>
            </a:xfrm>
            <a:prstGeom prst="rect">
              <a:avLst/>
            </a:prstGeom>
          </p:spPr>
        </p:pic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B4BFEC57-5E22-CE42-830E-7516ED47459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142172" y="4879042"/>
              <a:ext cx="1044016" cy="1044016"/>
            </a:xfrm>
            <a:prstGeom prst="rect">
              <a:avLst/>
            </a:prstGeom>
          </p:spPr>
        </p:pic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8C79876C-082F-EA4F-92BD-B2A52A98283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848912" y="4879042"/>
              <a:ext cx="1044016" cy="1044016"/>
            </a:xfrm>
            <a:prstGeom prst="rect">
              <a:avLst/>
            </a:prstGeom>
          </p:spPr>
        </p:pic>
      </p:grpSp>
      <p:pic>
        <p:nvPicPr>
          <p:cNvPr id="33" name="Picture 3">
            <a:extLst>
              <a:ext uri="{FF2B5EF4-FFF2-40B4-BE49-F238E27FC236}">
                <a16:creationId xmlns:a16="http://schemas.microsoft.com/office/drawing/2014/main" id="{9C19DD82-4737-ED40-B5A9-DFA5D802EA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958" y="1246607"/>
            <a:ext cx="6052337" cy="3626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" name="Picture 2">
            <a:extLst>
              <a:ext uri="{FF2B5EF4-FFF2-40B4-BE49-F238E27FC236}">
                <a16:creationId xmlns:a16="http://schemas.microsoft.com/office/drawing/2014/main" id="{F712E422-0D8F-5044-997C-0DF2EF32A2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237" y="5589732"/>
            <a:ext cx="1312642" cy="9129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" name="Picture 2">
            <a:extLst>
              <a:ext uri="{FF2B5EF4-FFF2-40B4-BE49-F238E27FC236}">
                <a16:creationId xmlns:a16="http://schemas.microsoft.com/office/drawing/2014/main" id="{E7FD0C5C-0F06-BD44-B609-A9E107D8C0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9340" y="5589732"/>
            <a:ext cx="1378641" cy="9129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383C2651-AE0C-4AE4-8725-E2F9414FE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-305" y="4322879"/>
            <a:ext cx="3378428" cy="2535121"/>
            <a:chOff x="-305" y="-1"/>
            <a:chExt cx="3832880" cy="2876136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CCE13265-B5D2-47B4-A199-E05F390D5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693EBD03-D832-462C-9304-7273698ED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0D53D3E2-805E-40D2-964F-352BF6D476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B7A9A916-A926-43E6-800F-432ABC3F2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4688A245-38C4-EA4D-A2D0-09FC3A33AF97}"/>
              </a:ext>
            </a:extLst>
          </p:cNvPr>
          <p:cNvSpPr txBox="1"/>
          <p:nvPr/>
        </p:nvSpPr>
        <p:spPr>
          <a:xfrm>
            <a:off x="745958" y="5017168"/>
            <a:ext cx="8308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결합</a:t>
            </a:r>
            <a:r>
              <a:rPr kumimoji="1"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규칙 </a:t>
            </a:r>
            <a:r>
              <a:rPr kumimoji="1"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:</a:t>
            </a:r>
            <a:r>
              <a:rPr kumimoji="1"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동일한 우선순위를 가진 연산이 있는 경우 무엇을 먼저 수행하느냐에 관한 규칙</a:t>
            </a:r>
            <a:r>
              <a:rPr kumimoji="1"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</a:t>
            </a:r>
            <a:endParaRPr kumimoji="1" lang="ko-Kore-KR" altLang="en-US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40" name="제목 1">
            <a:extLst>
              <a:ext uri="{FF2B5EF4-FFF2-40B4-BE49-F238E27FC236}">
                <a16:creationId xmlns:a16="http://schemas.microsoft.com/office/drawing/2014/main" id="{58F5AC4D-812F-7A47-B656-F7A0FCB6C6ED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sz="36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연산자 우선순위와 결합 규칙</a:t>
            </a:r>
            <a:r>
              <a:rPr kumimoji="1" lang="en-US" altLang="ko-KR" sz="36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</a:t>
            </a:r>
            <a:endParaRPr kumimoji="1" lang="ko-Kore-KR" altLang="en-US" sz="3600" b="1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063129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23D09407-53BC-485E-B4CE-BC5E4FC4B2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21DB988-49FC-4608-B0A2-E2F3A4019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1849FEA-C00B-694C-B699-583573A3E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73589" y="1"/>
            <a:ext cx="939992" cy="992076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E9B930FD-8671-4C4C-ADCF-73AC1D0CD4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9676747" y="0"/>
            <a:ext cx="2514948" cy="2174333"/>
            <a:chOff x="-305" y="-4155"/>
            <a:chExt cx="2514948" cy="2174333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C35B12C1-569C-4E37-AA33-7EF215F201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F23E2660-7810-46F6-8752-187127C830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991DC45-0378-45B3-B325-FB8F98545E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E228F5BA-5150-4554-B7EA-93F371F3B1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519C4251-F4B7-6844-BA3D-68C30E7DC92F}"/>
              </a:ext>
            </a:extLst>
          </p:cNvPr>
          <p:cNvGrpSpPr/>
          <p:nvPr/>
        </p:nvGrpSpPr>
        <p:grpSpPr>
          <a:xfrm>
            <a:off x="5672258" y="5674424"/>
            <a:ext cx="6283240" cy="1148779"/>
            <a:chOff x="1848912" y="4879042"/>
            <a:chExt cx="6210500" cy="1044016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8F02FD83-4F18-604B-8224-855C49374E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18655" y="4882301"/>
              <a:ext cx="1040757" cy="1040757"/>
            </a:xfrm>
            <a:prstGeom prst="rect">
              <a:avLst/>
            </a:prstGeom>
          </p:spPr>
        </p:pic>
        <p:pic>
          <p:nvPicPr>
            <p:cNvPr id="17" name="그림 16" descr="텍스트이(가) 표시된 사진&#10;&#10;자동 생성된 설명">
              <a:extLst>
                <a:ext uri="{FF2B5EF4-FFF2-40B4-BE49-F238E27FC236}">
                  <a16:creationId xmlns:a16="http://schemas.microsoft.com/office/drawing/2014/main" id="{5CAA2A9F-4850-534B-8045-216275856BA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731951" y="4879042"/>
              <a:ext cx="1040757" cy="1040757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AD90D8F0-5DC4-744B-A261-431A3A71C49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435432" y="4879042"/>
              <a:ext cx="1044016" cy="1044016"/>
            </a:xfrm>
            <a:prstGeom prst="rect">
              <a:avLst/>
            </a:prstGeom>
          </p:spPr>
        </p:pic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B4BFEC57-5E22-CE42-830E-7516ED47459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142172" y="4879042"/>
              <a:ext cx="1044016" cy="1044016"/>
            </a:xfrm>
            <a:prstGeom prst="rect">
              <a:avLst/>
            </a:prstGeom>
          </p:spPr>
        </p:pic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8C79876C-082F-EA4F-92BD-B2A52A98283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848912" y="4879042"/>
              <a:ext cx="1044016" cy="1044016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83C2651-AE0C-4AE4-8725-E2F9414FE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-305" y="4322879"/>
            <a:ext cx="3378428" cy="2535121"/>
            <a:chOff x="-305" y="-1"/>
            <a:chExt cx="3832880" cy="2876136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CCE13265-B5D2-47B4-A199-E05F390D5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693EBD03-D832-462C-9304-7273698ED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0D53D3E2-805E-40D2-964F-352BF6D476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B7A9A916-A926-43E6-800F-432ABC3F2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제목 1">
            <a:extLst>
              <a:ext uri="{FF2B5EF4-FFF2-40B4-BE49-F238E27FC236}">
                <a16:creationId xmlns:a16="http://schemas.microsoft.com/office/drawing/2014/main" id="{B8007043-F580-104D-A57B-DC360137A2F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sz="3600" b="1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자료형</a:t>
            </a:r>
            <a:endParaRPr kumimoji="1" lang="ko-Kore-KR" altLang="en-US" sz="3600" b="1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33" name="내용 개체 틀 2">
            <a:extLst>
              <a:ext uri="{FF2B5EF4-FFF2-40B4-BE49-F238E27FC236}">
                <a16:creationId xmlns:a16="http://schemas.microsoft.com/office/drawing/2014/main" id="{03BF56D5-5A20-EC40-9A8D-03BA103D7F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9" y="1782981"/>
            <a:ext cx="4060878" cy="391352"/>
          </a:xfrm>
        </p:spPr>
        <p:txBody>
          <a:bodyPr>
            <a:normAutofit/>
          </a:bodyPr>
          <a:lstStyle/>
          <a:p>
            <a:r>
              <a:rPr kumimoji="1" lang="ko-Kore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변수에</a:t>
            </a:r>
            <a:r>
              <a:rPr kumimoji="1"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저장되는 데이터 타입</a:t>
            </a:r>
            <a:r>
              <a:rPr kumimoji="1"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</a:t>
            </a:r>
            <a:endParaRPr kumimoji="1" lang="ko-Kore-KR" altLang="en-US" sz="20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pic>
        <p:nvPicPr>
          <p:cNvPr id="36" name="Picture 4" descr="테이블이(가) 표시된 사진&#10;&#10;자동 생성된 설명">
            <a:extLst>
              <a:ext uri="{FF2B5EF4-FFF2-40B4-BE49-F238E27FC236}">
                <a16:creationId xmlns:a16="http://schemas.microsoft.com/office/drawing/2014/main" id="{B5F82D0E-9EF2-7349-9372-AD3D3D6A43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47323" y="2239906"/>
            <a:ext cx="5277954" cy="2916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>
            <a:extLst>
              <a:ext uri="{FF2B5EF4-FFF2-40B4-BE49-F238E27FC236}">
                <a16:creationId xmlns:a16="http://schemas.microsoft.com/office/drawing/2014/main" id="{9D530198-518A-F945-86AE-B6D8C61D2A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7321" y="2537265"/>
            <a:ext cx="4638131" cy="1475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274950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18B376C-CCAA-F943-A795-C3F1C3BEC566}"/>
              </a:ext>
            </a:extLst>
          </p:cNvPr>
          <p:cNvSpPr/>
          <p:nvPr/>
        </p:nvSpPr>
        <p:spPr>
          <a:xfrm>
            <a:off x="1008891" y="273939"/>
            <a:ext cx="740459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ko-Kore-KR" altLang="en-US" sz="4000" b="1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예제</a:t>
            </a:r>
            <a:r>
              <a:rPr kumimoji="1" lang="en-US" altLang="ko-Kore-KR" sz="4000" b="1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1</a:t>
            </a:r>
            <a:r>
              <a:rPr kumimoji="1" lang="en-US" altLang="ko-KR" sz="4000" b="1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</a:t>
            </a:r>
            <a:r>
              <a:rPr kumimoji="1" lang="ko-KR" altLang="en-US" sz="4000" b="1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kumimoji="1" lang="en-US" altLang="ko-KR" sz="4000" b="1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1</a:t>
            </a:r>
            <a:r>
              <a:rPr kumimoji="1" lang="ko-KR" altLang="en-US" sz="4000" b="1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광년 구하기</a:t>
            </a:r>
            <a:r>
              <a:rPr kumimoji="1" lang="en-US" altLang="ko-KR" sz="4000" b="1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</a:t>
            </a:r>
            <a:r>
              <a:rPr kumimoji="1" lang="ko-KR" altLang="en-US" sz="4000" b="1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kumimoji="1" lang="en-US" altLang="ko-KR" sz="4000" b="1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(long </a:t>
            </a:r>
            <a:r>
              <a:rPr kumimoji="1" lang="ko-KR" altLang="en-US" sz="4000" b="1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형 사용</a:t>
            </a:r>
            <a:r>
              <a:rPr kumimoji="1" lang="en-US" altLang="ko-KR" sz="4000" b="1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.)</a:t>
            </a:r>
            <a:endParaRPr lang="ko-Kore-KR" altLang="en-US" sz="4000" b="1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9029C80-7E90-8B48-8CF0-ED06B73B0E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915" y="1343547"/>
            <a:ext cx="11417832" cy="4395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518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18B376C-CCAA-F943-A795-C3F1C3BEC566}"/>
              </a:ext>
            </a:extLst>
          </p:cNvPr>
          <p:cNvSpPr/>
          <p:nvPr/>
        </p:nvSpPr>
        <p:spPr>
          <a:xfrm>
            <a:off x="1008891" y="273939"/>
            <a:ext cx="797045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ko-Kore-KR" altLang="en-US" sz="4000" b="1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예제</a:t>
            </a:r>
            <a:r>
              <a:rPr kumimoji="1" lang="en-US" altLang="ko-KR" sz="4000" b="1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2.</a:t>
            </a:r>
            <a:r>
              <a:rPr kumimoji="1" lang="ko-KR" altLang="en-US" sz="4000" b="1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반지름이 </a:t>
            </a:r>
            <a:r>
              <a:rPr kumimoji="1" lang="en-US" altLang="ko-KR" sz="4000" b="1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5</a:t>
            </a:r>
            <a:r>
              <a:rPr kumimoji="1" lang="ko-KR" altLang="en-US" sz="4000" b="1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인 원의 넓이 구하기</a:t>
            </a:r>
            <a:r>
              <a:rPr kumimoji="1" lang="en-US" altLang="ko-KR" sz="4000" b="1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</a:t>
            </a:r>
            <a:r>
              <a:rPr kumimoji="1" lang="ko-KR" altLang="en-US" sz="4000" b="1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endParaRPr lang="ko-Kore-KR" altLang="en-US" sz="4000" b="1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pic>
        <p:nvPicPr>
          <p:cNvPr id="11" name="내용 개체 틀 3">
            <a:extLst>
              <a:ext uri="{FF2B5EF4-FFF2-40B4-BE49-F238E27FC236}">
                <a16:creationId xmlns:a16="http://schemas.microsoft.com/office/drawing/2014/main" id="{A21AC1F6-61FB-814B-9221-5AE7ED109D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484" y="981825"/>
            <a:ext cx="11061032" cy="5264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961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내용 개체 틀 3">
            <a:extLst>
              <a:ext uri="{FF2B5EF4-FFF2-40B4-BE49-F238E27FC236}">
                <a16:creationId xmlns:a16="http://schemas.microsoft.com/office/drawing/2014/main" id="{38689D97-8D95-9740-9415-FF52723067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7460" b="15036"/>
          <a:stretch/>
        </p:blipFill>
        <p:spPr>
          <a:xfrm>
            <a:off x="570165" y="1063356"/>
            <a:ext cx="10178716" cy="5364458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518B376C-CCAA-F943-A795-C3F1C3BEC566}"/>
              </a:ext>
            </a:extLst>
          </p:cNvPr>
          <p:cNvSpPr/>
          <p:nvPr/>
        </p:nvSpPr>
        <p:spPr>
          <a:xfrm>
            <a:off x="1008891" y="273939"/>
            <a:ext cx="498726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ko-Kore-KR" altLang="en-US" sz="4000" b="1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문자형</a:t>
            </a:r>
            <a:r>
              <a:rPr kumimoji="1" lang="ko-KR" altLang="en-US" sz="4000" b="1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kumimoji="1" lang="en-US" altLang="ko-KR" sz="4000" b="1" dirty="0">
                <a:solidFill>
                  <a:srgbClr val="FF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and</a:t>
            </a:r>
            <a:r>
              <a:rPr kumimoji="1" lang="ko-KR" altLang="en-US" sz="4000" b="1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논리형 예제</a:t>
            </a:r>
            <a:endParaRPr lang="ko-Kore-KR" altLang="en-US" sz="4000" b="1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969988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23D09407-53BC-485E-B4CE-BC5E4FC4B2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21DB988-49FC-4608-B0A2-E2F3A4019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9B930FD-8671-4C4C-ADCF-73AC1D0CD4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9676747" y="0"/>
            <a:ext cx="2514948" cy="2174333"/>
            <a:chOff x="-305" y="-4155"/>
            <a:chExt cx="2514948" cy="2174333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C35B12C1-569C-4E37-AA33-7EF215F201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F23E2660-7810-46F6-8752-187127C830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991DC45-0378-45B3-B325-FB8F98545E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E228F5BA-5150-4554-B7EA-93F371F3B1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83C2651-AE0C-4AE4-8725-E2F9414FE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-305" y="4322879"/>
            <a:ext cx="3378428" cy="2535121"/>
            <a:chOff x="-305" y="-1"/>
            <a:chExt cx="3832880" cy="2876136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CCE13265-B5D2-47B4-A199-E05F390D5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693EBD03-D832-462C-9304-7273698ED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0D53D3E2-805E-40D2-964F-352BF6D476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B7A9A916-A926-43E6-800F-432ABC3F2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6" name="그림 35">
            <a:extLst>
              <a:ext uri="{FF2B5EF4-FFF2-40B4-BE49-F238E27FC236}">
                <a16:creationId xmlns:a16="http://schemas.microsoft.com/office/drawing/2014/main" id="{2F4F2079-13AF-D34F-8DE2-294253564B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50" y="603250"/>
            <a:ext cx="7402513" cy="3471147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41D25C94-3595-3842-9E59-70DD040725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1106" y="4288633"/>
            <a:ext cx="8435975" cy="2142329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586C7FB8-2E38-5549-AF96-D5FD6D65DB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2542" y="295030"/>
            <a:ext cx="2363787" cy="3732612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0C04EFF1-7893-FE4E-BF0E-281C78F5A7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73589" y="1"/>
            <a:ext cx="939992" cy="992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5966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23D09407-53BC-485E-B4CE-BC5E4FC4B2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21DB988-49FC-4608-B0A2-E2F3A4019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1849FEA-C00B-694C-B699-583573A3E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73589" y="1"/>
            <a:ext cx="939992" cy="992076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E9B930FD-8671-4C4C-ADCF-73AC1D0CD4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9676747" y="0"/>
            <a:ext cx="2514948" cy="2174333"/>
            <a:chOff x="-305" y="-4155"/>
            <a:chExt cx="2514948" cy="2174333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C35B12C1-569C-4E37-AA33-7EF215F201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F23E2660-7810-46F6-8752-187127C830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991DC45-0378-45B3-B325-FB8F98545E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E228F5BA-5150-4554-B7EA-93F371F3B1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519C4251-F4B7-6844-BA3D-68C30E7DC92F}"/>
              </a:ext>
            </a:extLst>
          </p:cNvPr>
          <p:cNvGrpSpPr/>
          <p:nvPr/>
        </p:nvGrpSpPr>
        <p:grpSpPr>
          <a:xfrm>
            <a:off x="5672258" y="5674424"/>
            <a:ext cx="6283240" cy="1148779"/>
            <a:chOff x="1848912" y="4879042"/>
            <a:chExt cx="6210500" cy="1044016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8F02FD83-4F18-604B-8224-855C49374E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18655" y="4882301"/>
              <a:ext cx="1040757" cy="1040757"/>
            </a:xfrm>
            <a:prstGeom prst="rect">
              <a:avLst/>
            </a:prstGeom>
          </p:spPr>
        </p:pic>
        <p:pic>
          <p:nvPicPr>
            <p:cNvPr id="17" name="그림 16" descr="텍스트이(가) 표시된 사진&#10;&#10;자동 생성된 설명">
              <a:extLst>
                <a:ext uri="{FF2B5EF4-FFF2-40B4-BE49-F238E27FC236}">
                  <a16:creationId xmlns:a16="http://schemas.microsoft.com/office/drawing/2014/main" id="{5CAA2A9F-4850-534B-8045-216275856BA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731951" y="4879042"/>
              <a:ext cx="1040757" cy="1040757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AD90D8F0-5DC4-744B-A261-431A3A71C49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435432" y="4879042"/>
              <a:ext cx="1044016" cy="1044016"/>
            </a:xfrm>
            <a:prstGeom prst="rect">
              <a:avLst/>
            </a:prstGeom>
          </p:spPr>
        </p:pic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B4BFEC57-5E22-CE42-830E-7516ED47459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142172" y="4879042"/>
              <a:ext cx="1044016" cy="1044016"/>
            </a:xfrm>
            <a:prstGeom prst="rect">
              <a:avLst/>
            </a:prstGeom>
          </p:spPr>
        </p:pic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8C79876C-082F-EA4F-92BD-B2A52A98283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848912" y="4879042"/>
              <a:ext cx="1044016" cy="1044016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83C2651-AE0C-4AE4-8725-E2F9414FE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-305" y="4322879"/>
            <a:ext cx="3378428" cy="2535121"/>
            <a:chOff x="-305" y="-1"/>
            <a:chExt cx="3832880" cy="2876136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CCE13265-B5D2-47B4-A199-E05F390D5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693EBD03-D832-462C-9304-7273698ED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0D53D3E2-805E-40D2-964F-352BF6D476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B7A9A916-A926-43E6-800F-432ABC3F2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8515F887-79CC-DD46-A825-542F38CA7699}"/>
              </a:ext>
            </a:extLst>
          </p:cNvPr>
          <p:cNvSpPr txBox="1"/>
          <p:nvPr/>
        </p:nvSpPr>
        <p:spPr>
          <a:xfrm>
            <a:off x="6023557" y="1202115"/>
            <a:ext cx="32127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2000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예제</a:t>
            </a:r>
            <a:r>
              <a:rPr kumimoji="1" lang="ko-KR" altLang="en-US" sz="2000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 </a:t>
            </a:r>
            <a:r>
              <a:rPr kumimoji="1" lang="en-US" altLang="ko-KR" sz="2000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:</a:t>
            </a:r>
            <a:r>
              <a:rPr kumimoji="1" lang="ko-KR" altLang="en-US" sz="2000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 반지름이 </a:t>
            </a:r>
            <a:r>
              <a:rPr kumimoji="1" lang="en-US" altLang="ko-KR" sz="2000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5</a:t>
            </a:r>
            <a:r>
              <a:rPr kumimoji="1" lang="ko-KR" altLang="en-US" sz="2000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인 원 구하기</a:t>
            </a:r>
            <a:r>
              <a:rPr kumimoji="1" lang="en-US" altLang="ko-KR" sz="2000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.</a:t>
            </a:r>
            <a:endParaRPr kumimoji="1" lang="ko-Kore-KR" altLang="en-US" sz="2000" b="1" dirty="0">
              <a:latin typeface="Apple SD Gothic Neo SemiBold" panose="02000300000000000000" pitchFamily="2" charset="-127"/>
              <a:ea typeface="Apple SD Gothic Neo SemiBold" panose="02000300000000000000" pitchFamily="2" charset="-127"/>
            </a:endParaRP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407D585B-2DDD-0046-85EC-A1752C8482D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53250" y="2444306"/>
            <a:ext cx="4787900" cy="2628900"/>
          </a:xfrm>
          <a:prstGeom prst="rect">
            <a:avLst/>
          </a:prstGeom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87B47F2F-B35C-E54C-B37E-1B13BC56DB6D}"/>
              </a:ext>
            </a:extLst>
          </p:cNvPr>
          <p:cNvSpPr/>
          <p:nvPr/>
        </p:nvSpPr>
        <p:spPr>
          <a:xfrm>
            <a:off x="7371645" y="3344129"/>
            <a:ext cx="529389" cy="2045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D5AD6E4C-33DA-C44E-87AF-20AACE7ED6D5}"/>
              </a:ext>
            </a:extLst>
          </p:cNvPr>
          <p:cNvSpPr/>
          <p:nvPr/>
        </p:nvSpPr>
        <p:spPr>
          <a:xfrm>
            <a:off x="6766403" y="1681700"/>
            <a:ext cx="3120190" cy="369333"/>
          </a:xfrm>
          <a:prstGeom prst="rect">
            <a:avLst/>
          </a:prstGeom>
          <a:solidFill>
            <a:srgbClr val="FFE0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z="1200" dirty="0">
                <a:solidFill>
                  <a:sysClr val="windowText" lastClr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상수</a:t>
            </a:r>
            <a:r>
              <a:rPr kumimoji="1" lang="ko-KR" altLang="en-US" sz="1200" dirty="0" err="1">
                <a:solidFill>
                  <a:sysClr val="windowText" lastClr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를</a:t>
            </a:r>
            <a:r>
              <a:rPr kumimoji="1" lang="ko-KR" altLang="en-US" sz="1200" dirty="0">
                <a:solidFill>
                  <a:sysClr val="windowText" lastClr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사용하기 위해서는</a:t>
            </a:r>
            <a:r>
              <a:rPr kumimoji="1" lang="en-US" altLang="ko-KR" sz="1200" dirty="0">
                <a:solidFill>
                  <a:sysClr val="windowText" lastClr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kumimoji="1" lang="ko-KR" altLang="en-US" sz="1200" dirty="0">
                <a:solidFill>
                  <a:sysClr val="windowText" lastClr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변수 앞에 </a:t>
            </a:r>
            <a:r>
              <a:rPr kumimoji="1" lang="en-US" altLang="ko-KR" sz="1200" dirty="0">
                <a:solidFill>
                  <a:sysClr val="windowText" lastClr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final</a:t>
            </a:r>
            <a:endParaRPr kumimoji="1" lang="ko-Kore-KR" altLang="en-US" sz="1200" dirty="0">
              <a:solidFill>
                <a:sysClr val="windowText" lastClr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cxnSp>
        <p:nvCxnSpPr>
          <p:cNvPr id="40" name="구부러진 연결선[U] 39">
            <a:extLst>
              <a:ext uri="{FF2B5EF4-FFF2-40B4-BE49-F238E27FC236}">
                <a16:creationId xmlns:a16="http://schemas.microsoft.com/office/drawing/2014/main" id="{4D30B7E3-A305-3546-8C95-3C49C14BB9A7}"/>
              </a:ext>
            </a:extLst>
          </p:cNvPr>
          <p:cNvCxnSpPr>
            <a:cxnSpLocks/>
            <a:stCxn id="39" idx="1"/>
          </p:cNvCxnSpPr>
          <p:nvPr/>
        </p:nvCxnSpPr>
        <p:spPr>
          <a:xfrm rot="10800000" flipH="1" flipV="1">
            <a:off x="6766403" y="1866366"/>
            <a:ext cx="605242" cy="1562633"/>
          </a:xfrm>
          <a:prstGeom prst="curvedConnector4">
            <a:avLst>
              <a:gd name="adj1" fmla="val -135177"/>
              <a:gd name="adj2" fmla="val 101336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제목 1">
            <a:extLst>
              <a:ext uri="{FF2B5EF4-FFF2-40B4-BE49-F238E27FC236}">
                <a16:creationId xmlns:a16="http://schemas.microsoft.com/office/drawing/2014/main" id="{499F894F-CF1A-9E43-8DC6-335106BD7DFA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sz="36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상수</a:t>
            </a:r>
            <a:endParaRPr kumimoji="1" lang="ko-Kore-KR" altLang="en-US" sz="3600" b="1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83DE77-CA51-7E4D-867C-013AD1AAA33A}"/>
              </a:ext>
            </a:extLst>
          </p:cNvPr>
          <p:cNvSpPr txBox="1"/>
          <p:nvPr/>
        </p:nvSpPr>
        <p:spPr>
          <a:xfrm>
            <a:off x="725879" y="1654978"/>
            <a:ext cx="451758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kumimoji="1"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변수 </a:t>
            </a:r>
            <a:r>
              <a:rPr kumimoji="1"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:</a:t>
            </a:r>
            <a:r>
              <a:rPr kumimoji="1"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kumimoji="1" lang="ko-KR" altLang="en-US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실행도중</a:t>
            </a:r>
            <a:r>
              <a:rPr kumimoji="1"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값을 변경 할 수 있음</a:t>
            </a:r>
            <a:r>
              <a:rPr kumimoji="1"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</a:t>
            </a:r>
          </a:p>
          <a:p>
            <a:pPr marL="285750" indent="-285750">
              <a:buFontTx/>
              <a:buChar char="-"/>
            </a:pPr>
            <a:endParaRPr kumimoji="1" lang="en-US" altLang="ko-KR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285750" indent="-285750">
              <a:buFontTx/>
              <a:buChar char="-"/>
            </a:pPr>
            <a:r>
              <a:rPr kumimoji="1"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상수 </a:t>
            </a:r>
            <a:r>
              <a:rPr kumimoji="1"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:</a:t>
            </a:r>
            <a:r>
              <a:rPr kumimoji="1"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endParaRPr kumimoji="1" lang="en-US" altLang="ko-KR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lvl="1"/>
            <a:r>
              <a:rPr kumimoji="1"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-</a:t>
            </a:r>
            <a:r>
              <a:rPr kumimoji="1"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변수 선언 앞에 </a:t>
            </a:r>
            <a:r>
              <a:rPr kumimoji="1"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`final`</a:t>
            </a:r>
            <a:r>
              <a:rPr kumimoji="1"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을 붙이면 됨</a:t>
            </a:r>
            <a:r>
              <a:rPr kumimoji="1"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</a:t>
            </a:r>
          </a:p>
          <a:p>
            <a:pPr lvl="1"/>
            <a:r>
              <a:rPr kumimoji="1" lang="en-US" altLang="ko-Kore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-</a:t>
            </a:r>
            <a:r>
              <a:rPr kumimoji="1"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상수는 한번 값이 정해지면 변경이 불가능</a:t>
            </a:r>
            <a:endParaRPr kumimoji="1" lang="ko-Kore-KR" altLang="en-US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854123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23D09407-53BC-485E-B4CE-BC5E4FC4B2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21DB988-49FC-4608-B0A2-E2F3A4019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1849FEA-C00B-694C-B699-583573A3E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73589" y="1"/>
            <a:ext cx="939992" cy="992076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E9B930FD-8671-4C4C-ADCF-73AC1D0CD4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9676747" y="0"/>
            <a:ext cx="2514948" cy="2174333"/>
            <a:chOff x="-305" y="-4155"/>
            <a:chExt cx="2514948" cy="2174333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C35B12C1-569C-4E37-AA33-7EF215F201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F23E2660-7810-46F6-8752-187127C830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991DC45-0378-45B3-B325-FB8F98545E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E228F5BA-5150-4554-B7EA-93F371F3B1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519C4251-F4B7-6844-BA3D-68C30E7DC92F}"/>
              </a:ext>
            </a:extLst>
          </p:cNvPr>
          <p:cNvGrpSpPr/>
          <p:nvPr/>
        </p:nvGrpSpPr>
        <p:grpSpPr>
          <a:xfrm>
            <a:off x="5672258" y="5674424"/>
            <a:ext cx="6283240" cy="1148779"/>
            <a:chOff x="1848912" y="4879042"/>
            <a:chExt cx="6210500" cy="1044016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8F02FD83-4F18-604B-8224-855C49374E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18655" y="4882301"/>
              <a:ext cx="1040757" cy="1040757"/>
            </a:xfrm>
            <a:prstGeom prst="rect">
              <a:avLst/>
            </a:prstGeom>
          </p:spPr>
        </p:pic>
        <p:pic>
          <p:nvPicPr>
            <p:cNvPr id="17" name="그림 16" descr="텍스트이(가) 표시된 사진&#10;&#10;자동 생성된 설명">
              <a:extLst>
                <a:ext uri="{FF2B5EF4-FFF2-40B4-BE49-F238E27FC236}">
                  <a16:creationId xmlns:a16="http://schemas.microsoft.com/office/drawing/2014/main" id="{5CAA2A9F-4850-534B-8045-216275856BA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731951" y="4879042"/>
              <a:ext cx="1040757" cy="1040757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AD90D8F0-5DC4-744B-A261-431A3A71C49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435432" y="4879042"/>
              <a:ext cx="1044016" cy="1044016"/>
            </a:xfrm>
            <a:prstGeom prst="rect">
              <a:avLst/>
            </a:prstGeom>
          </p:spPr>
        </p:pic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B4BFEC57-5E22-CE42-830E-7516ED47459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142172" y="4879042"/>
              <a:ext cx="1044016" cy="1044016"/>
            </a:xfrm>
            <a:prstGeom prst="rect">
              <a:avLst/>
            </a:prstGeom>
          </p:spPr>
        </p:pic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8C79876C-082F-EA4F-92BD-B2A52A98283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848912" y="4879042"/>
              <a:ext cx="1044016" cy="1044016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83C2651-AE0C-4AE4-8725-E2F9414FE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-305" y="4322879"/>
            <a:ext cx="3378428" cy="2535121"/>
            <a:chOff x="-305" y="-1"/>
            <a:chExt cx="3832880" cy="2876136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CCE13265-B5D2-47B4-A199-E05F390D5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693EBD03-D832-462C-9304-7273698ED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0D53D3E2-805E-40D2-964F-352BF6D476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B7A9A916-A926-43E6-800F-432ABC3F2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" name="내용 개체 틀 2">
            <a:extLst>
              <a:ext uri="{FF2B5EF4-FFF2-40B4-BE49-F238E27FC236}">
                <a16:creationId xmlns:a16="http://schemas.microsoft.com/office/drawing/2014/main" id="{1D702D82-5461-5645-9A94-E13EA7F6A3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7568" y="1813594"/>
            <a:ext cx="4323348" cy="542167"/>
          </a:xfrm>
        </p:spPr>
        <p:txBody>
          <a:bodyPr>
            <a:normAutofit/>
          </a:bodyPr>
          <a:lstStyle/>
          <a:p>
            <a:r>
              <a:rPr kumimoji="1" lang="ko-Kore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문자열</a:t>
            </a:r>
            <a:r>
              <a:rPr kumimoji="1"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은 문자들의 모임</a:t>
            </a:r>
            <a:r>
              <a:rPr kumimoji="1"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</a:t>
            </a:r>
            <a:endParaRPr kumimoji="1" lang="ko-Kore-KR" altLang="en-US" sz="20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36" name="정육면체 35">
            <a:extLst>
              <a:ext uri="{FF2B5EF4-FFF2-40B4-BE49-F238E27FC236}">
                <a16:creationId xmlns:a16="http://schemas.microsoft.com/office/drawing/2014/main" id="{F934A195-6671-AC47-95B1-0743B45D800B}"/>
              </a:ext>
            </a:extLst>
          </p:cNvPr>
          <p:cNvSpPr/>
          <p:nvPr/>
        </p:nvSpPr>
        <p:spPr>
          <a:xfrm>
            <a:off x="970226" y="2886833"/>
            <a:ext cx="639271" cy="542167"/>
          </a:xfrm>
          <a:prstGeom prst="cube">
            <a:avLst/>
          </a:prstGeom>
          <a:solidFill>
            <a:srgbClr val="FFFF99"/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‘H’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7" name="정육면체 36">
            <a:extLst>
              <a:ext uri="{FF2B5EF4-FFF2-40B4-BE49-F238E27FC236}">
                <a16:creationId xmlns:a16="http://schemas.microsoft.com/office/drawing/2014/main" id="{4C68BEC2-A826-E545-AA0E-D831650FD981}"/>
              </a:ext>
            </a:extLst>
          </p:cNvPr>
          <p:cNvSpPr/>
          <p:nvPr/>
        </p:nvSpPr>
        <p:spPr>
          <a:xfrm>
            <a:off x="1480024" y="2886833"/>
            <a:ext cx="639271" cy="542167"/>
          </a:xfrm>
          <a:prstGeom prst="cube">
            <a:avLst/>
          </a:prstGeom>
          <a:solidFill>
            <a:srgbClr val="FFFF99"/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‘e’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8" name="정육면체 37">
            <a:extLst>
              <a:ext uri="{FF2B5EF4-FFF2-40B4-BE49-F238E27FC236}">
                <a16:creationId xmlns:a16="http://schemas.microsoft.com/office/drawing/2014/main" id="{DAE805F2-7180-5E42-A428-AEA74FEEB82B}"/>
              </a:ext>
            </a:extLst>
          </p:cNvPr>
          <p:cNvSpPr/>
          <p:nvPr/>
        </p:nvSpPr>
        <p:spPr>
          <a:xfrm>
            <a:off x="1966895" y="2886833"/>
            <a:ext cx="639271" cy="542167"/>
          </a:xfrm>
          <a:prstGeom prst="cube">
            <a:avLst/>
          </a:prstGeom>
          <a:solidFill>
            <a:srgbClr val="FFFF99"/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‘l’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9" name="정육면체 38">
            <a:extLst>
              <a:ext uri="{FF2B5EF4-FFF2-40B4-BE49-F238E27FC236}">
                <a16:creationId xmlns:a16="http://schemas.microsoft.com/office/drawing/2014/main" id="{F4EC8C21-85D0-6641-8C72-E1350F9881D6}"/>
              </a:ext>
            </a:extLst>
          </p:cNvPr>
          <p:cNvSpPr/>
          <p:nvPr/>
        </p:nvSpPr>
        <p:spPr>
          <a:xfrm>
            <a:off x="2486134" y="2886832"/>
            <a:ext cx="639271" cy="542167"/>
          </a:xfrm>
          <a:prstGeom prst="cube">
            <a:avLst/>
          </a:prstGeom>
          <a:solidFill>
            <a:srgbClr val="FFFF99"/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‘l’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0" name="정육면체 39">
            <a:extLst>
              <a:ext uri="{FF2B5EF4-FFF2-40B4-BE49-F238E27FC236}">
                <a16:creationId xmlns:a16="http://schemas.microsoft.com/office/drawing/2014/main" id="{67EC7E29-0DFC-DB47-B3FA-52DABC664847}"/>
              </a:ext>
            </a:extLst>
          </p:cNvPr>
          <p:cNvSpPr/>
          <p:nvPr/>
        </p:nvSpPr>
        <p:spPr>
          <a:xfrm>
            <a:off x="2995932" y="2886832"/>
            <a:ext cx="639271" cy="542167"/>
          </a:xfrm>
          <a:prstGeom prst="cube">
            <a:avLst/>
          </a:prstGeom>
          <a:solidFill>
            <a:srgbClr val="FFFF99"/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‘o’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F0908F59-0A2B-A94B-9FD3-8C2763D10C0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53872" y="1738979"/>
            <a:ext cx="4470400" cy="2501900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5972D848-40EE-6A44-B659-83D3E46EDF66}"/>
              </a:ext>
            </a:extLst>
          </p:cNvPr>
          <p:cNvSpPr txBox="1"/>
          <p:nvPr/>
        </p:nvSpPr>
        <p:spPr>
          <a:xfrm>
            <a:off x="6095847" y="1115748"/>
            <a:ext cx="30011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예제 </a:t>
            </a:r>
            <a:r>
              <a:rPr kumimoji="1" lang="en-US" altLang="ko-KR" sz="2000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Hello World </a:t>
            </a:r>
            <a:r>
              <a:rPr kumimoji="1" lang="ko-KR" altLang="en-US" sz="2000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출력하기</a:t>
            </a:r>
            <a:r>
              <a:rPr kumimoji="1" lang="en-US" altLang="ko-KR" sz="2000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.</a:t>
            </a:r>
            <a:endParaRPr kumimoji="1" lang="ko-Kore-KR" altLang="en-US" sz="2000" b="1" dirty="0">
              <a:latin typeface="Apple SD Gothic Neo SemiBold" panose="02000300000000000000" pitchFamily="2" charset="-127"/>
              <a:ea typeface="Apple SD Gothic Neo SemiBold" panose="02000300000000000000" pitchFamily="2" charset="-127"/>
            </a:endParaRPr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425D57D2-D785-BA43-B96B-F680C98A0F6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53872" y="4338684"/>
            <a:ext cx="1206500" cy="571500"/>
          </a:xfrm>
          <a:prstGeom prst="rect">
            <a:avLst/>
          </a:prstGeom>
        </p:spPr>
      </p:pic>
      <p:sp>
        <p:nvSpPr>
          <p:cNvPr id="54" name="제목 1">
            <a:extLst>
              <a:ext uri="{FF2B5EF4-FFF2-40B4-BE49-F238E27FC236}">
                <a16:creationId xmlns:a16="http://schemas.microsoft.com/office/drawing/2014/main" id="{660F3829-0A78-134B-B2E4-CCB6DAD769F3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sz="36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문자열</a:t>
            </a:r>
            <a:r>
              <a:rPr kumimoji="1" lang="en-US" altLang="ko-KR" sz="36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</a:t>
            </a:r>
            <a:endParaRPr kumimoji="1" lang="ko-Kore-KR" altLang="en-US" sz="3600" b="1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977904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23D09407-53BC-485E-B4CE-BC5E4FC4B2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21DB988-49FC-4608-B0A2-E2F3A4019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1849FEA-C00B-694C-B699-583573A3E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73589" y="1"/>
            <a:ext cx="939992" cy="992076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E9B930FD-8671-4C4C-ADCF-73AC1D0CD4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9676747" y="0"/>
            <a:ext cx="2514948" cy="2174333"/>
            <a:chOff x="-305" y="-4155"/>
            <a:chExt cx="2514948" cy="2174333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C35B12C1-569C-4E37-AA33-7EF215F201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F23E2660-7810-46F6-8752-187127C830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991DC45-0378-45B3-B325-FB8F98545E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E228F5BA-5150-4554-B7EA-93F371F3B1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519C4251-F4B7-6844-BA3D-68C30E7DC92F}"/>
              </a:ext>
            </a:extLst>
          </p:cNvPr>
          <p:cNvGrpSpPr/>
          <p:nvPr/>
        </p:nvGrpSpPr>
        <p:grpSpPr>
          <a:xfrm>
            <a:off x="5672258" y="5674424"/>
            <a:ext cx="6283240" cy="1148779"/>
            <a:chOff x="1848912" y="4879042"/>
            <a:chExt cx="6210500" cy="1044016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8F02FD83-4F18-604B-8224-855C49374E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18655" y="4882301"/>
              <a:ext cx="1040757" cy="1040757"/>
            </a:xfrm>
            <a:prstGeom prst="rect">
              <a:avLst/>
            </a:prstGeom>
          </p:spPr>
        </p:pic>
        <p:pic>
          <p:nvPicPr>
            <p:cNvPr id="17" name="그림 16" descr="텍스트이(가) 표시된 사진&#10;&#10;자동 생성된 설명">
              <a:extLst>
                <a:ext uri="{FF2B5EF4-FFF2-40B4-BE49-F238E27FC236}">
                  <a16:creationId xmlns:a16="http://schemas.microsoft.com/office/drawing/2014/main" id="{5CAA2A9F-4850-534B-8045-216275856BA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731951" y="4879042"/>
              <a:ext cx="1040757" cy="1040757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AD90D8F0-5DC4-744B-A261-431A3A71C49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435432" y="4879042"/>
              <a:ext cx="1044016" cy="1044016"/>
            </a:xfrm>
            <a:prstGeom prst="rect">
              <a:avLst/>
            </a:prstGeom>
          </p:spPr>
        </p:pic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B4BFEC57-5E22-CE42-830E-7516ED47459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142172" y="4879042"/>
              <a:ext cx="1044016" cy="1044016"/>
            </a:xfrm>
            <a:prstGeom prst="rect">
              <a:avLst/>
            </a:prstGeom>
          </p:spPr>
        </p:pic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8C79876C-082F-EA4F-92BD-B2A52A98283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848912" y="4879042"/>
              <a:ext cx="1044016" cy="1044016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83C2651-AE0C-4AE4-8725-E2F9414FE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-305" y="4322879"/>
            <a:ext cx="3378428" cy="2535121"/>
            <a:chOff x="-305" y="-1"/>
            <a:chExt cx="3832880" cy="2876136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CCE13265-B5D2-47B4-A199-E05F390D5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693EBD03-D832-462C-9304-7273698ED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0D53D3E2-805E-40D2-964F-352BF6D476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B7A9A916-A926-43E6-800F-432ABC3F2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3" name="내용 개체 틀 3">
            <a:extLst>
              <a:ext uri="{FF2B5EF4-FFF2-40B4-BE49-F238E27FC236}">
                <a16:creationId xmlns:a16="http://schemas.microsoft.com/office/drawing/2014/main" id="{62C5E9B1-857F-A84E-A321-EAE43D868F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9"/>
          <a:stretch>
            <a:fillRect/>
          </a:stretch>
        </p:blipFill>
        <p:spPr>
          <a:xfrm>
            <a:off x="990600" y="2700315"/>
            <a:ext cx="5740400" cy="2806700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AF83326E-B76E-864C-A016-187AFDFCB66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80665" y="2687702"/>
            <a:ext cx="3035300" cy="596900"/>
          </a:xfrm>
          <a:prstGeom prst="rect">
            <a:avLst/>
          </a:prstGeom>
        </p:spPr>
      </p:pic>
      <p:sp>
        <p:nvSpPr>
          <p:cNvPr id="37" name="제목 1">
            <a:extLst>
              <a:ext uri="{FF2B5EF4-FFF2-40B4-BE49-F238E27FC236}">
                <a16:creationId xmlns:a16="http://schemas.microsoft.com/office/drawing/2014/main" id="{00B24CEF-0396-084F-8652-ED72923A85DB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sz="36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자바의 입력문</a:t>
            </a:r>
            <a:endParaRPr kumimoji="1" lang="ko-Kore-KR" altLang="en-US" sz="3600" b="1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299E36-E7DF-9349-BFF4-F9AB6193466B}"/>
              </a:ext>
            </a:extLst>
          </p:cNvPr>
          <p:cNvSpPr txBox="1"/>
          <p:nvPr/>
        </p:nvSpPr>
        <p:spPr>
          <a:xfrm>
            <a:off x="990295" y="1600285"/>
            <a:ext cx="784541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import </a:t>
            </a:r>
            <a:r>
              <a:rPr kumimoji="1" lang="en-US" altLang="ko-Kore-KR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java.util</a:t>
            </a:r>
            <a:r>
              <a:rPr kumimoji="1" lang="en-US" altLang="ko-Kore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.*; </a:t>
            </a:r>
            <a:r>
              <a:rPr kumimoji="1"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입력을 받기 위해 </a:t>
            </a:r>
            <a:r>
              <a:rPr kumimoji="1"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util</a:t>
            </a:r>
            <a:r>
              <a:rPr kumimoji="1"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패키지의 </a:t>
            </a:r>
            <a:r>
              <a:rPr kumimoji="1"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Scanner class</a:t>
            </a:r>
            <a:r>
              <a:rPr kumimoji="1" lang="ko-KR" altLang="en-US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를</a:t>
            </a:r>
            <a:r>
              <a:rPr kumimoji="1"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불러옵니다</a:t>
            </a:r>
            <a:r>
              <a:rPr kumimoji="1"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</a:t>
            </a:r>
          </a:p>
          <a:p>
            <a:r>
              <a:rPr kumimoji="1" lang="en-US" altLang="ko-Kore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Scanner</a:t>
            </a:r>
            <a:r>
              <a:rPr kumimoji="1"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객체 </a:t>
            </a:r>
            <a:r>
              <a:rPr kumimoji="1"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input</a:t>
            </a:r>
            <a:r>
              <a:rPr kumimoji="1"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을 생성하여 </a:t>
            </a:r>
            <a:r>
              <a:rPr kumimoji="1" lang="en-US" altLang="ko-KR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System.in</a:t>
            </a:r>
            <a:r>
              <a:rPr kumimoji="1" lang="ko-KR" altLang="en-US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으로</a:t>
            </a:r>
            <a:r>
              <a:rPr kumimoji="1"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입력한 값을 </a:t>
            </a:r>
            <a:r>
              <a:rPr kumimoji="1"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Byte </a:t>
            </a:r>
            <a:r>
              <a:rPr kumimoji="1"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단위로 읽어옵니다</a:t>
            </a:r>
            <a:r>
              <a:rPr kumimoji="1"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</a:t>
            </a:r>
          </a:p>
          <a:p>
            <a:r>
              <a:rPr kumimoji="1" lang="en-US" altLang="ko-Kore-KR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input.nextLine</a:t>
            </a:r>
            <a:r>
              <a:rPr kumimoji="1" lang="en-US" altLang="ko-Kore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()</a:t>
            </a:r>
            <a:r>
              <a:rPr kumimoji="1"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을 통해 한 줄을 읽어옵니다</a:t>
            </a:r>
            <a:r>
              <a:rPr kumimoji="1"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</a:t>
            </a:r>
            <a:endParaRPr kumimoji="1" lang="ko-Kore-KR" altLang="en-US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904611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ABF6D4E0-8840-0F47-935F-1290A6D862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kumimoji="1" lang="en-US" altLang="en-US" sz="36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문자열</a:t>
            </a:r>
            <a:br>
              <a:rPr kumimoji="1" lang="en-US" alt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kumimoji="1" lang="ko-KR" alt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입출력</a:t>
            </a:r>
            <a:r>
              <a:rPr kumimoji="1" lang="en-US" altLang="ko-KR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kumimoji="1" lang="ko-KR" alt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예제</a:t>
            </a:r>
            <a:r>
              <a:rPr kumimoji="1" lang="en-US" altLang="ko-KR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1. </a:t>
            </a:r>
            <a:r>
              <a:rPr kumimoji="1" lang="en-US" altLang="ko-KR" sz="3600" dirty="0">
                <a:solidFill>
                  <a:srgbClr val="FFFFFF"/>
                </a:solidFill>
              </a:rPr>
              <a:t>10926</a:t>
            </a:r>
            <a:r>
              <a:rPr kumimoji="1" lang="ko-KR" alt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번</a:t>
            </a:r>
            <a:endParaRPr kumimoji="1" lang="en-US" altLang="en-US" sz="36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C9697123-0C1E-164F-97CF-3F132D2862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7316" y="1173253"/>
            <a:ext cx="6780700" cy="4509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5084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내용 개체 틀 3" descr="텍스트이(가) 표시된 사진&#10;&#10;자동 생성된 설명">
            <a:extLst>
              <a:ext uri="{FF2B5EF4-FFF2-40B4-BE49-F238E27FC236}">
                <a16:creationId xmlns:a16="http://schemas.microsoft.com/office/drawing/2014/main" id="{7EA08FD4-7C22-9E49-ADAF-6CA1AD5218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3706" b="1"/>
          <a:stretch/>
        </p:blipFill>
        <p:spPr>
          <a:xfrm>
            <a:off x="457200" y="457200"/>
            <a:ext cx="112776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5665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ABF6D4E0-8840-0F47-935F-1290A6D862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kumimoji="1" lang="ko-KR" alt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입출력</a:t>
            </a:r>
            <a:r>
              <a:rPr kumimoji="1" lang="en-US" altLang="ko-KR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kumimoji="1" lang="ko-KR" alt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예제</a:t>
            </a:r>
            <a:r>
              <a:rPr kumimoji="1" lang="en-US" altLang="ko-KR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1. 1000</a:t>
            </a:r>
            <a:r>
              <a:rPr kumimoji="1" lang="ko-KR" alt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번</a:t>
            </a:r>
            <a:endParaRPr kumimoji="1" lang="en-US" altLang="en-US" sz="36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내용 개체 틀 4" descr="텍스트이(가) 표시된 사진&#10;&#10;자동 생성된 설명">
            <a:extLst>
              <a:ext uri="{FF2B5EF4-FFF2-40B4-BE49-F238E27FC236}">
                <a16:creationId xmlns:a16="http://schemas.microsoft.com/office/drawing/2014/main" id="{41B4DB20-AF5C-4C4B-9867-4D5DC05568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77316" y="1410577"/>
            <a:ext cx="6780700" cy="4034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841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1C410C9-ED5E-DB44-A95C-EA1108562C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030" y="373744"/>
            <a:ext cx="10097173" cy="6110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7565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ABF6D4E0-8840-0F47-935F-1290A6D862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kumimoji="1" lang="ko-KR" alt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입출력</a:t>
            </a:r>
            <a:r>
              <a:rPr kumimoji="1" lang="en-US" altLang="ko-KR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kumimoji="1" lang="ko-KR" alt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예제</a:t>
            </a:r>
            <a:r>
              <a:rPr kumimoji="1" lang="en-US" altLang="ko-KR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2. </a:t>
            </a:r>
            <a:r>
              <a:rPr kumimoji="1" lang="en-US" altLang="ko-KR" sz="3600" dirty="0">
                <a:solidFill>
                  <a:srgbClr val="FFFFFF"/>
                </a:solidFill>
              </a:rPr>
              <a:t>18108</a:t>
            </a:r>
            <a:r>
              <a:rPr kumimoji="1" lang="ko-KR" alt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번</a:t>
            </a:r>
            <a:endParaRPr kumimoji="1" lang="en-US" altLang="en-US" sz="36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내용 개체 틀 3" descr="텍스트이(가) 표시된 사진&#10;&#10;자동 생성된 설명">
            <a:extLst>
              <a:ext uri="{FF2B5EF4-FFF2-40B4-BE49-F238E27FC236}">
                <a16:creationId xmlns:a16="http://schemas.microsoft.com/office/drawing/2014/main" id="{70B7FA6B-9513-474F-A9EA-340DA0C004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77316" y="927453"/>
            <a:ext cx="6780700" cy="5000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7074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27415C5-A188-3D4C-BFCF-C88192BD39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ore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19040B9-39C8-304D-9C4F-EA29C70BE1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348" y="461213"/>
            <a:ext cx="11454078" cy="5915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18010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23D09407-53BC-485E-B4CE-BC5E4FC4B2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21DB988-49FC-4608-B0A2-E2F3A4019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A9EDA1-141C-F642-B378-A5AA9CC32312}"/>
              </a:ext>
            </a:extLst>
          </p:cNvPr>
          <p:cNvSpPr txBox="1"/>
          <p:nvPr/>
        </p:nvSpPr>
        <p:spPr>
          <a:xfrm>
            <a:off x="755903" y="3399769"/>
            <a:ext cx="10640754" cy="77584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kumimoji="1" lang="en-US" altLang="ko-Kore-KR" sz="2200" kern="1200" dirty="0">
                <a:latin typeface="+mj-lt"/>
                <a:ea typeface="+mj-ea"/>
                <a:cs typeface="+mj-cs"/>
              </a:rPr>
              <a:t>2</a:t>
            </a:r>
            <a:r>
              <a:rPr kumimoji="1" lang="en-US" altLang="ko-KR" sz="2200" kern="1200" dirty="0">
                <a:latin typeface="+mj-lt"/>
                <a:ea typeface="+mj-ea"/>
                <a:cs typeface="+mj-cs"/>
              </a:rPr>
              <a:t>022 C.</a:t>
            </a:r>
            <a:r>
              <a:rPr lang="ko-KR" altLang="en-US" u="sng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愛</a:t>
            </a:r>
            <a:r>
              <a:rPr lang="en-US" altLang="ko-KR" u="sng" dirty="0"/>
              <a:t>.</a:t>
            </a:r>
            <a:r>
              <a:rPr lang="ko-KR" altLang="en-US" u="sng" dirty="0"/>
              <a:t>랑  </a:t>
            </a:r>
            <a:r>
              <a:rPr kumimoji="1" lang="ko-KR" altLang="en-US" sz="2200" kern="1200" dirty="0">
                <a:latin typeface="+mj-lt"/>
                <a:ea typeface="+mj-ea"/>
                <a:cs typeface="+mj-cs"/>
              </a:rPr>
              <a:t>신입생 교육 </a:t>
            </a:r>
            <a:r>
              <a:rPr kumimoji="1" lang="en-US" altLang="ko-KR" sz="2200" kern="1200" dirty="0">
                <a:latin typeface="+mj-lt"/>
                <a:ea typeface="+mj-ea"/>
                <a:cs typeface="+mj-cs"/>
              </a:rPr>
              <a:t>(</a:t>
            </a:r>
            <a:r>
              <a:rPr kumimoji="1" lang="en-US" altLang="ko-KR" sz="2200" dirty="0">
                <a:latin typeface="+mj-lt"/>
                <a:ea typeface="+mj-ea"/>
                <a:cs typeface="+mj-cs"/>
              </a:rPr>
              <a:t>JAVA</a:t>
            </a:r>
            <a:r>
              <a:rPr kumimoji="1" lang="en-US" altLang="ko-KR" sz="2200" kern="1200" dirty="0">
                <a:latin typeface="+mj-lt"/>
                <a:ea typeface="+mj-ea"/>
                <a:cs typeface="+mj-cs"/>
              </a:rPr>
              <a:t>)</a:t>
            </a:r>
            <a:r>
              <a:rPr kumimoji="1" lang="ko-KR" altLang="en-US" sz="2200" kern="1200" dirty="0">
                <a:latin typeface="+mj-lt"/>
                <a:ea typeface="+mj-ea"/>
                <a:cs typeface="+mj-cs"/>
              </a:rPr>
              <a:t> </a:t>
            </a:r>
            <a:endParaRPr kumimoji="1" lang="en-US" altLang="ko-KR" sz="2200" kern="1200" dirty="0">
              <a:latin typeface="+mj-lt"/>
              <a:ea typeface="+mj-ea"/>
              <a:cs typeface="+mj-cs"/>
            </a:endParaRP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kumimoji="1" lang="en-US" altLang="ko-Kore-KR" sz="2200" kern="1200" dirty="0">
                <a:latin typeface="+mj-lt"/>
                <a:ea typeface="+mj-ea"/>
                <a:cs typeface="+mj-cs"/>
              </a:rPr>
              <a:t>Week1</a:t>
            </a:r>
            <a:r>
              <a:rPr kumimoji="1" lang="ko-KR" altLang="en-US" sz="2200" kern="1200" dirty="0">
                <a:latin typeface="+mj-lt"/>
                <a:ea typeface="+mj-ea"/>
                <a:cs typeface="+mj-cs"/>
              </a:rPr>
              <a:t> 과제</a:t>
            </a:r>
            <a:endParaRPr kumimoji="1" lang="en-US" altLang="en-US" sz="2200" kern="1200" dirty="0">
              <a:latin typeface="+mj-lt"/>
              <a:ea typeface="+mj-ea"/>
              <a:cs typeface="+mj-cs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9B930FD-8671-4C4C-ADCF-73AC1D0CD4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9676747" y="0"/>
            <a:ext cx="2514948" cy="2174333"/>
            <a:chOff x="-305" y="-4155"/>
            <a:chExt cx="2514948" cy="2174333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C35B12C1-569C-4E37-AA33-7EF215F201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F23E2660-7810-46F6-8752-187127C830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991DC45-0378-45B3-B325-FB8F98545E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E228F5BA-5150-4554-B7EA-93F371F3B1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71849FEA-C00B-694C-B699-583573A3E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1450" y="320231"/>
            <a:ext cx="2687647" cy="2836567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383C2651-AE0C-4AE4-8725-E2F9414FE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-305" y="4322879"/>
            <a:ext cx="3378428" cy="2535121"/>
            <a:chOff x="-305" y="-1"/>
            <a:chExt cx="3832880" cy="2876136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CCE13265-B5D2-47B4-A199-E05F390D5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693EBD03-D832-462C-9304-7273698ED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0D53D3E2-805E-40D2-964F-352BF6D476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B7A9A916-A926-43E6-800F-432ABC3F2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519C4251-F4B7-6844-BA3D-68C30E7DC92F}"/>
              </a:ext>
            </a:extLst>
          </p:cNvPr>
          <p:cNvGrpSpPr/>
          <p:nvPr/>
        </p:nvGrpSpPr>
        <p:grpSpPr>
          <a:xfrm>
            <a:off x="2954227" y="4418585"/>
            <a:ext cx="6283240" cy="1148779"/>
            <a:chOff x="1848912" y="4879042"/>
            <a:chExt cx="6210500" cy="1044016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8F02FD83-4F18-604B-8224-855C49374E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18655" y="4882301"/>
              <a:ext cx="1040757" cy="1040757"/>
            </a:xfrm>
            <a:prstGeom prst="rect">
              <a:avLst/>
            </a:prstGeom>
          </p:spPr>
        </p:pic>
        <p:pic>
          <p:nvPicPr>
            <p:cNvPr id="17" name="그림 16" descr="텍스트이(가) 표시된 사진&#10;&#10;자동 생성된 설명">
              <a:extLst>
                <a:ext uri="{FF2B5EF4-FFF2-40B4-BE49-F238E27FC236}">
                  <a16:creationId xmlns:a16="http://schemas.microsoft.com/office/drawing/2014/main" id="{5CAA2A9F-4850-534B-8045-216275856BA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731951" y="4879042"/>
              <a:ext cx="1040757" cy="1040757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AD90D8F0-5DC4-744B-A261-431A3A71C49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435432" y="4879042"/>
              <a:ext cx="1044016" cy="1044016"/>
            </a:xfrm>
            <a:prstGeom prst="rect">
              <a:avLst/>
            </a:prstGeom>
          </p:spPr>
        </p:pic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B4BFEC57-5E22-CE42-830E-7516ED47459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142172" y="4879042"/>
              <a:ext cx="1044016" cy="1044016"/>
            </a:xfrm>
            <a:prstGeom prst="rect">
              <a:avLst/>
            </a:prstGeom>
          </p:spPr>
        </p:pic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8C79876C-082F-EA4F-92BD-B2A52A98283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848912" y="4879042"/>
              <a:ext cx="1044016" cy="104401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911437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제목 1">
            <a:extLst>
              <a:ext uri="{FF2B5EF4-FFF2-40B4-BE49-F238E27FC236}">
                <a16:creationId xmlns:a16="http://schemas.microsoft.com/office/drawing/2014/main" id="{776DD455-B8CE-744E-95D4-42CD544B11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2213" y="579997"/>
            <a:ext cx="5712824" cy="1325563"/>
          </a:xfrm>
        </p:spPr>
        <p:txBody>
          <a:bodyPr>
            <a:normAutofit/>
          </a:bodyPr>
          <a:lstStyle/>
          <a:p>
            <a:r>
              <a:rPr kumimoji="1" lang="en-US" altLang="ko-Kore-KR" dirty="0">
                <a:latin typeface="+mj-ea"/>
              </a:rPr>
              <a:t>Why use Java??</a:t>
            </a:r>
            <a:endParaRPr kumimoji="1" lang="ko-Kore-KR" altLang="en-US" dirty="0">
              <a:latin typeface="+mj-ea"/>
            </a:endParaRPr>
          </a:p>
        </p:txBody>
      </p:sp>
      <p:sp>
        <p:nvSpPr>
          <p:cNvPr id="19" name="내용 개체 틀 2">
            <a:extLst>
              <a:ext uri="{FF2B5EF4-FFF2-40B4-BE49-F238E27FC236}">
                <a16:creationId xmlns:a16="http://schemas.microsoft.com/office/drawing/2014/main" id="{33AE00FA-2444-5A4C-BD9F-24BBB05979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33" y="1905560"/>
            <a:ext cx="6100583" cy="3181684"/>
          </a:xfrm>
        </p:spPr>
        <p:txBody>
          <a:bodyPr anchor="t">
            <a:normAutofit/>
          </a:bodyPr>
          <a:lstStyle/>
          <a:p>
            <a:r>
              <a:rPr kumimoji="1" lang="ko-KR" altLang="en-US" sz="1800" dirty="0"/>
              <a:t> </a:t>
            </a:r>
            <a:r>
              <a:rPr kumimoji="1" lang="en-US" altLang="ko-KR" sz="1800" dirty="0"/>
              <a:t>Java is Easy to learn.</a:t>
            </a:r>
          </a:p>
          <a:p>
            <a:pPr lvl="1"/>
            <a:r>
              <a:rPr kumimoji="1" lang="en-US" altLang="ko-KR" sz="1400" dirty="0"/>
              <a:t>Easy write, compile, debug</a:t>
            </a:r>
          </a:p>
          <a:p>
            <a:r>
              <a:rPr kumimoji="1" lang="en-US" altLang="ko-KR" sz="1800" dirty="0"/>
              <a:t>One of 	the most popular programming language in the world</a:t>
            </a:r>
          </a:p>
          <a:p>
            <a:r>
              <a:rPr kumimoji="1" lang="en-US" altLang="ko-KR" sz="1800" dirty="0"/>
              <a:t>Web -</a:t>
            </a:r>
            <a:r>
              <a:rPr kumimoji="1" lang="ko-KR" altLang="en-US" sz="1800" dirty="0"/>
              <a:t> </a:t>
            </a:r>
            <a:r>
              <a:rPr kumimoji="1" lang="en-US" altLang="ko-KR" sz="1800" dirty="0" err="1"/>
              <a:t>BackEnd</a:t>
            </a:r>
            <a:r>
              <a:rPr kumimoji="1" lang="en-US" altLang="ko-KR" sz="1800" dirty="0"/>
              <a:t> part : Spring</a:t>
            </a:r>
          </a:p>
          <a:p>
            <a:r>
              <a:rPr kumimoji="1" lang="en-US" altLang="ko-Kore-KR" sz="1800" dirty="0"/>
              <a:t>Application - </a:t>
            </a:r>
            <a:r>
              <a:rPr kumimoji="1" lang="en-US" altLang="ko-KR" sz="1800" dirty="0"/>
              <a:t>Android Studio, Kotlin </a:t>
            </a:r>
            <a:endParaRPr kumimoji="1" lang="en-US" altLang="ko-Kore-KR" sz="1800" dirty="0"/>
          </a:p>
          <a:p>
            <a:pPr marL="0" indent="0">
              <a:buNone/>
            </a:pPr>
            <a:endParaRPr kumimoji="1" lang="en-US" altLang="ko-Kore-KR" sz="1800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C99A8FB7-A79B-4BC9-9D56-B79587F6AA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04761" y="2650637"/>
            <a:ext cx="3118104" cy="311810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B23893E2-3349-46D7-A7AA-B9E447957F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96859" y="0"/>
            <a:ext cx="4198060" cy="3650200"/>
          </a:xfrm>
          <a:custGeom>
            <a:avLst/>
            <a:gdLst>
              <a:gd name="connsiteX0" fmla="*/ 262846 w 4198060"/>
              <a:gd name="connsiteY0" fmla="*/ 0 h 3650200"/>
              <a:gd name="connsiteX1" fmla="*/ 4198060 w 4198060"/>
              <a:gd name="connsiteY1" fmla="*/ 0 h 3650200"/>
              <a:gd name="connsiteX2" fmla="*/ 4198060 w 4198060"/>
              <a:gd name="connsiteY2" fmla="*/ 3021648 h 3650200"/>
              <a:gd name="connsiteX3" fmla="*/ 4142653 w 4198060"/>
              <a:gd name="connsiteY3" fmla="*/ 3072005 h 3650200"/>
              <a:gd name="connsiteX4" fmla="*/ 2532040 w 4198060"/>
              <a:gd name="connsiteY4" fmla="*/ 3650200 h 3650200"/>
              <a:gd name="connsiteX5" fmla="*/ 0 w 4198060"/>
              <a:gd name="connsiteY5" fmla="*/ 1118160 h 3650200"/>
              <a:gd name="connsiteX6" fmla="*/ 198981 w 4198060"/>
              <a:gd name="connsiteY6" fmla="*/ 132576 h 365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98060" h="3650200">
                <a:moveTo>
                  <a:pt x="262846" y="0"/>
                </a:moveTo>
                <a:lnTo>
                  <a:pt x="4198060" y="0"/>
                </a:lnTo>
                <a:lnTo>
                  <a:pt x="4198060" y="3021648"/>
                </a:lnTo>
                <a:lnTo>
                  <a:pt x="4142653" y="3072005"/>
                </a:lnTo>
                <a:cubicBezTo>
                  <a:pt x="3704967" y="3433216"/>
                  <a:pt x="3143843" y="3650200"/>
                  <a:pt x="2532040" y="3650200"/>
                </a:cubicBezTo>
                <a:cubicBezTo>
                  <a:pt x="1133633" y="3650200"/>
                  <a:pt x="0" y="2516567"/>
                  <a:pt x="0" y="1118160"/>
                </a:cubicBezTo>
                <a:cubicBezTo>
                  <a:pt x="0" y="768558"/>
                  <a:pt x="70852" y="435505"/>
                  <a:pt x="198981" y="132576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120A0AB-4D7E-FC47-962B-7BE41C0E43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968" r="-4" b="2871"/>
          <a:stretch/>
        </p:blipFill>
        <p:spPr>
          <a:xfrm>
            <a:off x="5969353" y="2815228"/>
            <a:ext cx="2788920" cy="2788920"/>
          </a:xfrm>
          <a:custGeom>
            <a:avLst/>
            <a:gdLst/>
            <a:ahLst/>
            <a:cxnLst/>
            <a:rect l="l" t="t" r="r" b="b"/>
            <a:pathLst>
              <a:path w="2880360" h="2880360">
                <a:moveTo>
                  <a:pt x="1440180" y="0"/>
                </a:moveTo>
                <a:cubicBezTo>
                  <a:pt x="2235569" y="0"/>
                  <a:pt x="2880360" y="644791"/>
                  <a:pt x="2880360" y="1440180"/>
                </a:cubicBezTo>
                <a:cubicBezTo>
                  <a:pt x="2880360" y="2235569"/>
                  <a:pt x="2235569" y="2880360"/>
                  <a:pt x="1440180" y="2880360"/>
                </a:cubicBezTo>
                <a:cubicBezTo>
                  <a:pt x="644791" y="2880360"/>
                  <a:pt x="0" y="2235569"/>
                  <a:pt x="0" y="1440180"/>
                </a:cubicBezTo>
                <a:cubicBezTo>
                  <a:pt x="0" y="644791"/>
                  <a:pt x="644791" y="0"/>
                  <a:pt x="1440180" y="0"/>
                </a:cubicBezTo>
                <a:close/>
              </a:path>
            </a:pathLst>
          </a:cu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E32D3344-D7A3-B04D-8721-B5CAA799379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" b="4905"/>
          <a:stretch/>
        </p:blipFill>
        <p:spPr>
          <a:xfrm>
            <a:off x="8160603" y="2"/>
            <a:ext cx="4034316" cy="3486455"/>
          </a:xfrm>
          <a:custGeom>
            <a:avLst/>
            <a:gdLst/>
            <a:ahLst/>
            <a:cxnLst/>
            <a:rect l="l" t="t" r="r" b="b"/>
            <a:pathLst>
              <a:path w="4034316" h="3486455">
                <a:moveTo>
                  <a:pt x="280681" y="0"/>
                </a:moveTo>
                <a:lnTo>
                  <a:pt x="4034316" y="0"/>
                </a:lnTo>
                <a:lnTo>
                  <a:pt x="4034316" y="2800630"/>
                </a:lnTo>
                <a:lnTo>
                  <a:pt x="3874752" y="2945652"/>
                </a:lnTo>
                <a:cubicBezTo>
                  <a:pt x="3465371" y="3283503"/>
                  <a:pt x="2940535" y="3486455"/>
                  <a:pt x="2368296" y="3486455"/>
                </a:cubicBezTo>
                <a:cubicBezTo>
                  <a:pt x="1060322" y="3486455"/>
                  <a:pt x="0" y="2426133"/>
                  <a:pt x="0" y="1118159"/>
                </a:cubicBezTo>
                <a:cubicBezTo>
                  <a:pt x="0" y="791166"/>
                  <a:pt x="66270" y="479650"/>
                  <a:pt x="186113" y="196311"/>
                </a:cubicBezTo>
                <a:close/>
              </a:path>
            </a:pathLst>
          </a:custGeom>
        </p:spPr>
      </p:pic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2B7592FE-10D1-4664-B623-353F47C8D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88132" y="4032250"/>
            <a:ext cx="3303868" cy="2825750"/>
          </a:xfrm>
          <a:custGeom>
            <a:avLst/>
            <a:gdLst>
              <a:gd name="connsiteX0" fmla="*/ 1888600 w 3303868"/>
              <a:gd name="connsiteY0" fmla="*/ 0 h 2825750"/>
              <a:gd name="connsiteX1" fmla="*/ 3224042 w 3303868"/>
              <a:gd name="connsiteY1" fmla="*/ 553158 h 2825750"/>
              <a:gd name="connsiteX2" fmla="*/ 3303868 w 3303868"/>
              <a:gd name="connsiteY2" fmla="*/ 640989 h 2825750"/>
              <a:gd name="connsiteX3" fmla="*/ 3303868 w 3303868"/>
              <a:gd name="connsiteY3" fmla="*/ 2825750 h 2825750"/>
              <a:gd name="connsiteX4" fmla="*/ 250380 w 3303868"/>
              <a:gd name="connsiteY4" fmla="*/ 2825750 h 2825750"/>
              <a:gd name="connsiteX5" fmla="*/ 227944 w 3303868"/>
              <a:gd name="connsiteY5" fmla="*/ 2788819 h 2825750"/>
              <a:gd name="connsiteX6" fmla="*/ 0 w 3303868"/>
              <a:gd name="connsiteY6" fmla="*/ 1888600 h 2825750"/>
              <a:gd name="connsiteX7" fmla="*/ 1888600 w 3303868"/>
              <a:gd name="connsiteY7" fmla="*/ 0 h 2825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03868" h="2825750">
                <a:moveTo>
                  <a:pt x="1888600" y="0"/>
                </a:moveTo>
                <a:cubicBezTo>
                  <a:pt x="2410123" y="0"/>
                  <a:pt x="2882273" y="211389"/>
                  <a:pt x="3224042" y="553158"/>
                </a:cubicBezTo>
                <a:lnTo>
                  <a:pt x="3303868" y="640989"/>
                </a:lnTo>
                <a:lnTo>
                  <a:pt x="3303868" y="2825750"/>
                </a:lnTo>
                <a:lnTo>
                  <a:pt x="250380" y="2825750"/>
                </a:lnTo>
                <a:lnTo>
                  <a:pt x="227944" y="2788819"/>
                </a:lnTo>
                <a:cubicBezTo>
                  <a:pt x="82574" y="2521217"/>
                  <a:pt x="0" y="2214552"/>
                  <a:pt x="0" y="1888600"/>
                </a:cubicBezTo>
                <a:cubicBezTo>
                  <a:pt x="0" y="845555"/>
                  <a:pt x="845555" y="0"/>
                  <a:pt x="1888600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9500334-7075-B140-A22A-63B7309E5C6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533" r="19711" b="-4"/>
          <a:stretch/>
        </p:blipFill>
        <p:spPr>
          <a:xfrm>
            <a:off x="9053088" y="4197217"/>
            <a:ext cx="3138912" cy="2660795"/>
          </a:xfrm>
          <a:custGeom>
            <a:avLst/>
            <a:gdLst/>
            <a:ahLst/>
            <a:cxnLst/>
            <a:rect l="l" t="t" r="r" b="b"/>
            <a:pathLst>
              <a:path w="3138912" h="2660795">
                <a:moveTo>
                  <a:pt x="1723644" y="0"/>
                </a:moveTo>
                <a:cubicBezTo>
                  <a:pt x="2259111" y="0"/>
                  <a:pt x="2737550" y="244172"/>
                  <a:pt x="3053691" y="627247"/>
                </a:cubicBezTo>
                <a:lnTo>
                  <a:pt x="3138912" y="741211"/>
                </a:lnTo>
                <a:lnTo>
                  <a:pt x="3138912" y="2660795"/>
                </a:lnTo>
                <a:lnTo>
                  <a:pt x="278239" y="2660795"/>
                </a:lnTo>
                <a:lnTo>
                  <a:pt x="208035" y="2545235"/>
                </a:lnTo>
                <a:cubicBezTo>
                  <a:pt x="75362" y="2301006"/>
                  <a:pt x="0" y="2021126"/>
                  <a:pt x="0" y="1723644"/>
                </a:cubicBezTo>
                <a:cubicBezTo>
                  <a:pt x="0" y="771702"/>
                  <a:pt x="771702" y="0"/>
                  <a:pt x="1723644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8451449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23D09407-53BC-485E-B4CE-BC5E4FC4B2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21DB988-49FC-4608-B0A2-E2F3A4019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9B930FD-8671-4C4C-ADCF-73AC1D0CD4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9676747" y="0"/>
            <a:ext cx="2514948" cy="2174333"/>
            <a:chOff x="-305" y="-4155"/>
            <a:chExt cx="2514948" cy="2174333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C35B12C1-569C-4E37-AA33-7EF215F201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F23E2660-7810-46F6-8752-187127C830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991DC45-0378-45B3-B325-FB8F98545E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E228F5BA-5150-4554-B7EA-93F371F3B1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83C2651-AE0C-4AE4-8725-E2F9414FE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-305" y="4322879"/>
            <a:ext cx="3378428" cy="2535121"/>
            <a:chOff x="-305" y="-1"/>
            <a:chExt cx="3832880" cy="2876136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CCE13265-B5D2-47B4-A199-E05F390D5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693EBD03-D832-462C-9304-7273698ED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0D53D3E2-805E-40D2-964F-352BF6D476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B7A9A916-A926-43E6-800F-432ABC3F2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제목 1">
            <a:extLst>
              <a:ext uri="{FF2B5EF4-FFF2-40B4-BE49-F238E27FC236}">
                <a16:creationId xmlns:a16="http://schemas.microsoft.com/office/drawing/2014/main" id="{E889A094-AD5E-8444-9E78-13550960FFDC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sz="36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과제</a:t>
            </a:r>
            <a:r>
              <a:rPr kumimoji="1" lang="en-US" altLang="ko-KR" sz="36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</a:t>
            </a:r>
            <a:endParaRPr kumimoji="1" lang="ko-Kore-KR" altLang="en-US" sz="3600" b="1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D52FDAB-6ACE-0A46-80DF-8672C6DB1B97}"/>
              </a:ext>
            </a:extLst>
          </p:cNvPr>
          <p:cNvSpPr txBox="1"/>
          <p:nvPr/>
        </p:nvSpPr>
        <p:spPr>
          <a:xfrm>
            <a:off x="990600" y="1947817"/>
            <a:ext cx="585769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제출방법</a:t>
            </a:r>
            <a:r>
              <a:rPr kumimoji="1" lang="en-US" altLang="ko-Kore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</a:t>
            </a:r>
          </a:p>
          <a:p>
            <a:endParaRPr kumimoji="1" lang="en-US" altLang="ko-Kore-KR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342900" indent="-342900">
              <a:buAutoNum type="arabicPeriod"/>
            </a:pPr>
            <a:r>
              <a:rPr kumimoji="1" lang="ko-KR" altLang="en-US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깃허브</a:t>
            </a:r>
            <a:r>
              <a:rPr kumimoji="1"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</a:t>
            </a:r>
            <a:r>
              <a:rPr kumimoji="1"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백준 알고리즘 계정을 만든다</a:t>
            </a:r>
            <a:r>
              <a:rPr kumimoji="1"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</a:t>
            </a:r>
          </a:p>
          <a:p>
            <a:pPr marL="342900" indent="-342900">
              <a:buAutoNum type="arabicPeriod"/>
            </a:pPr>
            <a:r>
              <a:rPr kumimoji="1" lang="ko-KR" altLang="en-US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깃허브에서</a:t>
            </a:r>
            <a:r>
              <a:rPr kumimoji="1"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kumimoji="1"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Repository</a:t>
            </a:r>
            <a:r>
              <a:rPr kumimoji="1" lang="ko-KR" altLang="en-US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를</a:t>
            </a:r>
            <a:r>
              <a:rPr kumimoji="1"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새로 만든 후 과제를 업로드 한다</a:t>
            </a:r>
            <a:r>
              <a:rPr kumimoji="1"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</a:t>
            </a:r>
          </a:p>
          <a:p>
            <a:pPr marL="342900" indent="-342900">
              <a:buAutoNum type="arabicPeriod"/>
            </a:pPr>
            <a:r>
              <a:rPr kumimoji="1"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본인 </a:t>
            </a:r>
            <a:r>
              <a:rPr kumimoji="1" lang="ko-KR" altLang="en-US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깃허브</a:t>
            </a:r>
            <a:r>
              <a:rPr kumimoji="1"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주소</a:t>
            </a:r>
            <a:r>
              <a:rPr kumimoji="1"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</a:t>
            </a:r>
            <a:r>
              <a:rPr kumimoji="1"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백준 아이디를 스마트 리드에 제출한다</a:t>
            </a:r>
            <a:r>
              <a:rPr kumimoji="1"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</a:t>
            </a:r>
          </a:p>
          <a:p>
            <a:endParaRPr kumimoji="1" lang="en-US" altLang="ko-Kore-KR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D0C2022F-4A21-8D4D-A4F3-FB25E6E35E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3589" y="1"/>
            <a:ext cx="939992" cy="992076"/>
          </a:xfrm>
          <a:prstGeom prst="rect">
            <a:avLst/>
          </a:prstGeom>
        </p:spPr>
      </p:pic>
      <p:grpSp>
        <p:nvGrpSpPr>
          <p:cNvPr id="37" name="그룹 36">
            <a:extLst>
              <a:ext uri="{FF2B5EF4-FFF2-40B4-BE49-F238E27FC236}">
                <a16:creationId xmlns:a16="http://schemas.microsoft.com/office/drawing/2014/main" id="{65140921-BC8D-9046-94F7-F18384EE0AC4}"/>
              </a:ext>
            </a:extLst>
          </p:cNvPr>
          <p:cNvGrpSpPr/>
          <p:nvPr/>
        </p:nvGrpSpPr>
        <p:grpSpPr>
          <a:xfrm>
            <a:off x="5672258" y="5674424"/>
            <a:ext cx="6283240" cy="1148779"/>
            <a:chOff x="1848912" y="4879042"/>
            <a:chExt cx="6210500" cy="1044016"/>
          </a:xfrm>
        </p:grpSpPr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C7F93D9D-D119-594A-AA15-211E2D39B9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18655" y="4882301"/>
              <a:ext cx="1040757" cy="1040757"/>
            </a:xfrm>
            <a:prstGeom prst="rect">
              <a:avLst/>
            </a:prstGeom>
          </p:spPr>
        </p:pic>
        <p:pic>
          <p:nvPicPr>
            <p:cNvPr id="39" name="그림 38" descr="텍스트이(가) 표시된 사진&#10;&#10;자동 생성된 설명">
              <a:extLst>
                <a:ext uri="{FF2B5EF4-FFF2-40B4-BE49-F238E27FC236}">
                  <a16:creationId xmlns:a16="http://schemas.microsoft.com/office/drawing/2014/main" id="{1CEB564C-8E15-6E4A-8475-9450CFB1051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31951" y="4879042"/>
              <a:ext cx="1040757" cy="1040757"/>
            </a:xfrm>
            <a:prstGeom prst="rect">
              <a:avLst/>
            </a:prstGeom>
          </p:spPr>
        </p:pic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0F1B75DA-BB4E-D141-8266-8C80ACB20C8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435432" y="4879042"/>
              <a:ext cx="1044016" cy="1044016"/>
            </a:xfrm>
            <a:prstGeom prst="rect">
              <a:avLst/>
            </a:prstGeom>
          </p:spPr>
        </p:pic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A0DA93B6-C58E-9740-A287-209857838DF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142172" y="4879042"/>
              <a:ext cx="1044016" cy="1044016"/>
            </a:xfrm>
            <a:prstGeom prst="rect">
              <a:avLst/>
            </a:prstGeom>
          </p:spPr>
        </p:pic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EBDC7015-4794-894B-A113-7C7D5A638AE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848912" y="4879042"/>
              <a:ext cx="1044016" cy="104401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823288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23D09407-53BC-485E-B4CE-BC5E4FC4B2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21DB988-49FC-4608-B0A2-E2F3A4019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C0D481C-9DFC-9241-93BC-3229B72013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784" y="1325256"/>
            <a:ext cx="4471204" cy="4207487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E9B930FD-8671-4C4C-ADCF-73AC1D0CD4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9676747" y="0"/>
            <a:ext cx="2514948" cy="2174333"/>
            <a:chOff x="-305" y="-4155"/>
            <a:chExt cx="2514948" cy="2174333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C35B12C1-569C-4E37-AA33-7EF215F201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F23E2660-7810-46F6-8752-187127C830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991DC45-0378-45B3-B325-FB8F98545E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E228F5BA-5150-4554-B7EA-93F371F3B1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83C2651-AE0C-4AE4-8725-E2F9414FE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-305" y="4322879"/>
            <a:ext cx="3378428" cy="2535121"/>
            <a:chOff x="-305" y="-1"/>
            <a:chExt cx="3832880" cy="2876136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CCE13265-B5D2-47B4-A199-E05F390D5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693EBD03-D832-462C-9304-7273698ED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0D53D3E2-805E-40D2-964F-352BF6D476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B7A9A916-A926-43E6-800F-432ABC3F2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6" name="그림 35">
            <a:extLst>
              <a:ext uri="{FF2B5EF4-FFF2-40B4-BE49-F238E27FC236}">
                <a16:creationId xmlns:a16="http://schemas.microsoft.com/office/drawing/2014/main" id="{D0C2022F-4A21-8D4D-A4F3-FB25E6E35E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73589" y="1"/>
            <a:ext cx="939992" cy="992076"/>
          </a:xfrm>
          <a:prstGeom prst="rect">
            <a:avLst/>
          </a:prstGeom>
        </p:spPr>
      </p:pic>
      <p:grpSp>
        <p:nvGrpSpPr>
          <p:cNvPr id="37" name="그룹 36">
            <a:extLst>
              <a:ext uri="{FF2B5EF4-FFF2-40B4-BE49-F238E27FC236}">
                <a16:creationId xmlns:a16="http://schemas.microsoft.com/office/drawing/2014/main" id="{65140921-BC8D-9046-94F7-F18384EE0AC4}"/>
              </a:ext>
            </a:extLst>
          </p:cNvPr>
          <p:cNvGrpSpPr/>
          <p:nvPr/>
        </p:nvGrpSpPr>
        <p:grpSpPr>
          <a:xfrm>
            <a:off x="5672258" y="5674424"/>
            <a:ext cx="6283240" cy="1148779"/>
            <a:chOff x="1848912" y="4879042"/>
            <a:chExt cx="6210500" cy="1044016"/>
          </a:xfrm>
        </p:grpSpPr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C7F93D9D-D119-594A-AA15-211E2D39B9F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18655" y="4882301"/>
              <a:ext cx="1040757" cy="1040757"/>
            </a:xfrm>
            <a:prstGeom prst="rect">
              <a:avLst/>
            </a:prstGeom>
          </p:spPr>
        </p:pic>
        <p:pic>
          <p:nvPicPr>
            <p:cNvPr id="39" name="그림 38" descr="텍스트이(가) 표시된 사진&#10;&#10;자동 생성된 설명">
              <a:extLst>
                <a:ext uri="{FF2B5EF4-FFF2-40B4-BE49-F238E27FC236}">
                  <a16:creationId xmlns:a16="http://schemas.microsoft.com/office/drawing/2014/main" id="{1CEB564C-8E15-6E4A-8475-9450CFB1051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731951" y="4879042"/>
              <a:ext cx="1040757" cy="1040757"/>
            </a:xfrm>
            <a:prstGeom prst="rect">
              <a:avLst/>
            </a:prstGeom>
          </p:spPr>
        </p:pic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0F1B75DA-BB4E-D141-8266-8C80ACB20C8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435432" y="4879042"/>
              <a:ext cx="1044016" cy="1044016"/>
            </a:xfrm>
            <a:prstGeom prst="rect">
              <a:avLst/>
            </a:prstGeom>
          </p:spPr>
        </p:pic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A0DA93B6-C58E-9740-A287-209857838DF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142172" y="4879042"/>
              <a:ext cx="1044016" cy="1044016"/>
            </a:xfrm>
            <a:prstGeom prst="rect">
              <a:avLst/>
            </a:prstGeom>
          </p:spPr>
        </p:pic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EBDC7015-4794-894B-A113-7C7D5A638AE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848912" y="4879042"/>
              <a:ext cx="1044016" cy="1044016"/>
            </a:xfrm>
            <a:prstGeom prst="rect">
              <a:avLst/>
            </a:prstGeom>
          </p:spPr>
        </p:pic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233CF15C-EFD0-4E46-8CB8-58E9F2D8934C}"/>
              </a:ext>
            </a:extLst>
          </p:cNvPr>
          <p:cNvSpPr txBox="1"/>
          <p:nvPr/>
        </p:nvSpPr>
        <p:spPr>
          <a:xfrm>
            <a:off x="5530467" y="2117853"/>
            <a:ext cx="518561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ko-KR" altLang="en-US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깃허브</a:t>
            </a:r>
            <a:r>
              <a:rPr kumimoji="1"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회원가입</a:t>
            </a:r>
            <a:r>
              <a:rPr kumimoji="1"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</a:t>
            </a:r>
          </a:p>
          <a:p>
            <a:pPr marL="342900" indent="-342900">
              <a:buAutoNum type="arabicPeriod"/>
            </a:pPr>
            <a:r>
              <a:rPr kumimoji="1" lang="ko-KR" altLang="en-US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깃허브에서</a:t>
            </a:r>
            <a:r>
              <a:rPr kumimoji="1"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kumimoji="1"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Repository</a:t>
            </a:r>
            <a:r>
              <a:rPr kumimoji="1"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만들기</a:t>
            </a:r>
            <a:r>
              <a:rPr kumimoji="1"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</a:t>
            </a:r>
          </a:p>
          <a:p>
            <a:pPr marL="342900" indent="-342900">
              <a:buAutoNum type="arabicPeriod"/>
            </a:pPr>
            <a:r>
              <a:rPr kumimoji="1"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백준 알고리즘 회원 가입</a:t>
            </a:r>
            <a:r>
              <a:rPr kumimoji="1"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</a:t>
            </a:r>
          </a:p>
          <a:p>
            <a:endParaRPr kumimoji="1" lang="en-US" altLang="ko-KR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kumimoji="1"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-</a:t>
            </a:r>
            <a:r>
              <a:rPr kumimoji="1"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과제 제출을 </a:t>
            </a:r>
            <a:r>
              <a:rPr kumimoji="1" lang="ko-KR" altLang="en-US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깃허브</a:t>
            </a:r>
            <a:r>
              <a:rPr kumimoji="1"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주소로 하시면 됩니다</a:t>
            </a:r>
            <a:r>
              <a:rPr kumimoji="1"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</a:t>
            </a:r>
          </a:p>
          <a:p>
            <a:pPr marL="342900" indent="-342900">
              <a:buAutoNum type="arabicPeriod"/>
            </a:pPr>
            <a:endParaRPr kumimoji="1" lang="ko-Kore-KR" altLang="en-US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32" name="제목 1">
            <a:extLst>
              <a:ext uri="{FF2B5EF4-FFF2-40B4-BE49-F238E27FC236}">
                <a16:creationId xmlns:a16="http://schemas.microsoft.com/office/drawing/2014/main" id="{26697F25-77C8-164E-8C56-8CF71E1E47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9842" y="1988888"/>
            <a:ext cx="2878903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kumimoji="1" lang="ko-KR" altLang="en-US" sz="3600" dirty="0">
                <a:solidFill>
                  <a:srgbClr val="FFFFFF"/>
                </a:solidFill>
              </a:rPr>
              <a:t>과제</a:t>
            </a:r>
            <a:r>
              <a:rPr kumimoji="1" lang="en-US" altLang="ko-KR" sz="3600" dirty="0">
                <a:solidFill>
                  <a:srgbClr val="FFFFFF"/>
                </a:solidFill>
              </a:rPr>
              <a:t>0</a:t>
            </a:r>
            <a:r>
              <a:rPr kumimoji="1" lang="en-US" altLang="ko-KR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. </a:t>
            </a:r>
            <a:br>
              <a:rPr kumimoji="1" lang="en-US" altLang="ko-KR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kumimoji="1" lang="ko-KR" altLang="en-US" sz="36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깃허브</a:t>
            </a:r>
            <a:r>
              <a:rPr kumimoji="1" lang="en-US" altLang="ko-KR" sz="3600" dirty="0">
                <a:solidFill>
                  <a:srgbClr val="FFFFFF"/>
                </a:solidFill>
              </a:rPr>
              <a:t>,</a:t>
            </a:r>
            <a:r>
              <a:rPr kumimoji="1" lang="ko-KR" alt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백준</a:t>
            </a:r>
            <a:br>
              <a:rPr kumimoji="1" lang="en-US" altLang="ko-KR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kumimoji="1" lang="ko-KR" alt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만들기</a:t>
            </a:r>
            <a:endParaRPr kumimoji="1" lang="en-US" altLang="en-US" sz="36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73786157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23D09407-53BC-485E-B4CE-BC5E4FC4B2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21DB988-49FC-4608-B0A2-E2F3A4019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65140921-BC8D-9046-94F7-F18384EE0AC4}"/>
              </a:ext>
            </a:extLst>
          </p:cNvPr>
          <p:cNvGrpSpPr/>
          <p:nvPr/>
        </p:nvGrpSpPr>
        <p:grpSpPr>
          <a:xfrm>
            <a:off x="5672258" y="5674424"/>
            <a:ext cx="6283240" cy="1148779"/>
            <a:chOff x="1848912" y="4879042"/>
            <a:chExt cx="6210500" cy="1044016"/>
          </a:xfrm>
        </p:grpSpPr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C7F93D9D-D119-594A-AA15-211E2D39B9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018655" y="4882301"/>
              <a:ext cx="1040757" cy="1040757"/>
            </a:xfrm>
            <a:prstGeom prst="rect">
              <a:avLst/>
            </a:prstGeom>
          </p:spPr>
        </p:pic>
        <p:pic>
          <p:nvPicPr>
            <p:cNvPr id="39" name="그림 38" descr="텍스트이(가) 표시된 사진&#10;&#10;자동 생성된 설명">
              <a:extLst>
                <a:ext uri="{FF2B5EF4-FFF2-40B4-BE49-F238E27FC236}">
                  <a16:creationId xmlns:a16="http://schemas.microsoft.com/office/drawing/2014/main" id="{1CEB564C-8E15-6E4A-8475-9450CFB105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31951" y="4879042"/>
              <a:ext cx="1040757" cy="1040757"/>
            </a:xfrm>
            <a:prstGeom prst="rect">
              <a:avLst/>
            </a:prstGeom>
          </p:spPr>
        </p:pic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0F1B75DA-BB4E-D141-8266-8C80ACB20C8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35432" y="4879042"/>
              <a:ext cx="1044016" cy="1044016"/>
            </a:xfrm>
            <a:prstGeom prst="rect">
              <a:avLst/>
            </a:prstGeom>
          </p:spPr>
        </p:pic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A0DA93B6-C58E-9740-A287-209857838DF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142172" y="4879042"/>
              <a:ext cx="1044016" cy="1044016"/>
            </a:xfrm>
            <a:prstGeom prst="rect">
              <a:avLst/>
            </a:prstGeom>
          </p:spPr>
        </p:pic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EBDC7015-4794-894B-A113-7C7D5A638AE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848912" y="4879042"/>
              <a:ext cx="1044016" cy="1044016"/>
            </a:xfrm>
            <a:prstGeom prst="rect">
              <a:avLst/>
            </a:prstGeom>
          </p:spPr>
        </p:pic>
      </p:grpSp>
      <p:pic>
        <p:nvPicPr>
          <p:cNvPr id="33" name="내용 개체 틀 7">
            <a:extLst>
              <a:ext uri="{FF2B5EF4-FFF2-40B4-BE49-F238E27FC236}">
                <a16:creationId xmlns:a16="http://schemas.microsoft.com/office/drawing/2014/main" id="{E53BF30B-93E1-3347-97D9-8A221DE99A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4960257" y="254937"/>
            <a:ext cx="6153304" cy="5568739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DC0D481C-9DFC-9241-93BC-3229B720137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9784" y="1325256"/>
            <a:ext cx="4471204" cy="4207487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E9B930FD-8671-4C4C-ADCF-73AC1D0CD4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9676747" y="0"/>
            <a:ext cx="2514948" cy="2174333"/>
            <a:chOff x="-305" y="-4155"/>
            <a:chExt cx="2514948" cy="2174333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C35B12C1-569C-4E37-AA33-7EF215F201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F23E2660-7810-46F6-8752-187127C830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991DC45-0378-45B3-B325-FB8F98545E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E228F5BA-5150-4554-B7EA-93F371F3B1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83C2651-AE0C-4AE4-8725-E2F9414FE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-305" y="4322879"/>
            <a:ext cx="3378428" cy="2535121"/>
            <a:chOff x="-305" y="-1"/>
            <a:chExt cx="3832880" cy="2876136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CCE13265-B5D2-47B4-A199-E05F390D5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693EBD03-D832-462C-9304-7273698ED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0D53D3E2-805E-40D2-964F-352BF6D476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B7A9A916-A926-43E6-800F-432ABC3F2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6" name="그림 35">
            <a:extLst>
              <a:ext uri="{FF2B5EF4-FFF2-40B4-BE49-F238E27FC236}">
                <a16:creationId xmlns:a16="http://schemas.microsoft.com/office/drawing/2014/main" id="{D0C2022F-4A21-8D4D-A4F3-FB25E6E35E3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273589" y="1"/>
            <a:ext cx="939992" cy="992076"/>
          </a:xfrm>
          <a:prstGeom prst="rect">
            <a:avLst/>
          </a:prstGeom>
        </p:spPr>
      </p:pic>
      <p:sp>
        <p:nvSpPr>
          <p:cNvPr id="31" name="제목 1">
            <a:extLst>
              <a:ext uri="{FF2B5EF4-FFF2-40B4-BE49-F238E27FC236}">
                <a16:creationId xmlns:a16="http://schemas.microsoft.com/office/drawing/2014/main" id="{139BB708-D774-1B41-8146-CAE4830839E7}"/>
              </a:ext>
            </a:extLst>
          </p:cNvPr>
          <p:cNvSpPr txBox="1">
            <a:spLocks/>
          </p:cNvSpPr>
          <p:nvPr/>
        </p:nvSpPr>
        <p:spPr>
          <a:xfrm>
            <a:off x="1028700" y="1967266"/>
            <a:ext cx="2628900" cy="25472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ko-KR" altLang="en-US" sz="3600">
                <a:solidFill>
                  <a:srgbClr val="FFFFFF"/>
                </a:solidFill>
              </a:rPr>
              <a:t>과제</a:t>
            </a:r>
            <a:r>
              <a:rPr kumimoji="1" lang="en-US" altLang="ko-KR" sz="3600">
                <a:solidFill>
                  <a:srgbClr val="FFFFFF"/>
                </a:solidFill>
              </a:rPr>
              <a:t>1. 2588</a:t>
            </a:r>
            <a:r>
              <a:rPr kumimoji="1" lang="ko-KR" altLang="en-US" sz="3600">
                <a:solidFill>
                  <a:srgbClr val="FFFFFF"/>
                </a:solidFill>
              </a:rPr>
              <a:t>번</a:t>
            </a:r>
            <a:endParaRPr kumimoji="1" lang="en-US" altLang="en-US" sz="36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659561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23D09407-53BC-485E-B4CE-BC5E4FC4B2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21DB988-49FC-4608-B0A2-E2F3A4019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65140921-BC8D-9046-94F7-F18384EE0AC4}"/>
              </a:ext>
            </a:extLst>
          </p:cNvPr>
          <p:cNvGrpSpPr/>
          <p:nvPr/>
        </p:nvGrpSpPr>
        <p:grpSpPr>
          <a:xfrm>
            <a:off x="5672258" y="5674424"/>
            <a:ext cx="6283240" cy="1148779"/>
            <a:chOff x="1848912" y="4879042"/>
            <a:chExt cx="6210500" cy="1044016"/>
          </a:xfrm>
        </p:grpSpPr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C7F93D9D-D119-594A-AA15-211E2D39B9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018655" y="4882301"/>
              <a:ext cx="1040757" cy="1040757"/>
            </a:xfrm>
            <a:prstGeom prst="rect">
              <a:avLst/>
            </a:prstGeom>
          </p:spPr>
        </p:pic>
        <p:pic>
          <p:nvPicPr>
            <p:cNvPr id="39" name="그림 38" descr="텍스트이(가) 표시된 사진&#10;&#10;자동 생성된 설명">
              <a:extLst>
                <a:ext uri="{FF2B5EF4-FFF2-40B4-BE49-F238E27FC236}">
                  <a16:creationId xmlns:a16="http://schemas.microsoft.com/office/drawing/2014/main" id="{1CEB564C-8E15-6E4A-8475-9450CFB105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31951" y="4879042"/>
              <a:ext cx="1040757" cy="1040757"/>
            </a:xfrm>
            <a:prstGeom prst="rect">
              <a:avLst/>
            </a:prstGeom>
          </p:spPr>
        </p:pic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0F1B75DA-BB4E-D141-8266-8C80ACB20C8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35432" y="4879042"/>
              <a:ext cx="1044016" cy="1044016"/>
            </a:xfrm>
            <a:prstGeom prst="rect">
              <a:avLst/>
            </a:prstGeom>
          </p:spPr>
        </p:pic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A0DA93B6-C58E-9740-A287-209857838DF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142172" y="4879042"/>
              <a:ext cx="1044016" cy="1044016"/>
            </a:xfrm>
            <a:prstGeom prst="rect">
              <a:avLst/>
            </a:prstGeom>
          </p:spPr>
        </p:pic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EBDC7015-4794-894B-A113-7C7D5A638AE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848912" y="4879042"/>
              <a:ext cx="1044016" cy="1044016"/>
            </a:xfrm>
            <a:prstGeom prst="rect">
              <a:avLst/>
            </a:prstGeom>
          </p:spPr>
        </p:pic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DC0D481C-9DFC-9241-93BC-3229B72013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9784" y="1325256"/>
            <a:ext cx="4471204" cy="4207487"/>
          </a:xfrm>
          <a:prstGeom prst="rect">
            <a:avLst/>
          </a:prstGeom>
        </p:spPr>
      </p:pic>
      <p:pic>
        <p:nvPicPr>
          <p:cNvPr id="32" name="내용 개체 틀 6">
            <a:extLst>
              <a:ext uri="{FF2B5EF4-FFF2-40B4-BE49-F238E27FC236}">
                <a16:creationId xmlns:a16="http://schemas.microsoft.com/office/drawing/2014/main" id="{2C65CA7B-6F54-9144-AB21-7097B7BD525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43365" y="579470"/>
            <a:ext cx="6780700" cy="5322847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E9B930FD-8671-4C4C-ADCF-73AC1D0CD4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9676747" y="0"/>
            <a:ext cx="2514948" cy="2174333"/>
            <a:chOff x="-305" y="-4155"/>
            <a:chExt cx="2514948" cy="2174333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C35B12C1-569C-4E37-AA33-7EF215F201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F23E2660-7810-46F6-8752-187127C830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991DC45-0378-45B3-B325-FB8F98545E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E228F5BA-5150-4554-B7EA-93F371F3B1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83C2651-AE0C-4AE4-8725-E2F9414FE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-305" y="4322879"/>
            <a:ext cx="3378428" cy="2535121"/>
            <a:chOff x="-305" y="-1"/>
            <a:chExt cx="3832880" cy="2876136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CCE13265-B5D2-47B4-A199-E05F390D5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693EBD03-D832-462C-9304-7273698ED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0D53D3E2-805E-40D2-964F-352BF6D476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B7A9A916-A926-43E6-800F-432ABC3F2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6" name="그림 35">
            <a:extLst>
              <a:ext uri="{FF2B5EF4-FFF2-40B4-BE49-F238E27FC236}">
                <a16:creationId xmlns:a16="http://schemas.microsoft.com/office/drawing/2014/main" id="{D0C2022F-4A21-8D4D-A4F3-FB25E6E35E3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273589" y="1"/>
            <a:ext cx="939992" cy="992076"/>
          </a:xfrm>
          <a:prstGeom prst="rect">
            <a:avLst/>
          </a:prstGeom>
        </p:spPr>
      </p:pic>
      <p:sp>
        <p:nvSpPr>
          <p:cNvPr id="25" name="제목 1">
            <a:extLst>
              <a:ext uri="{FF2B5EF4-FFF2-40B4-BE49-F238E27FC236}">
                <a16:creationId xmlns:a16="http://schemas.microsoft.com/office/drawing/2014/main" id="{46C77C7A-4E71-F841-8EC1-5553A4B6E2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kumimoji="1" lang="ko-KR" alt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과제</a:t>
            </a:r>
            <a:r>
              <a:rPr kumimoji="1" lang="en-US" altLang="ko-KR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2. 10430</a:t>
            </a:r>
            <a:r>
              <a:rPr kumimoji="1" lang="ko-KR" alt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번</a:t>
            </a:r>
            <a:endParaRPr kumimoji="1" lang="en-US" altLang="en-US" sz="36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74366706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23D09407-53BC-485E-B4CE-BC5E4FC4B2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21DB988-49FC-4608-B0A2-E2F3A4019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65140921-BC8D-9046-94F7-F18384EE0AC4}"/>
              </a:ext>
            </a:extLst>
          </p:cNvPr>
          <p:cNvGrpSpPr/>
          <p:nvPr/>
        </p:nvGrpSpPr>
        <p:grpSpPr>
          <a:xfrm>
            <a:off x="5672258" y="5674424"/>
            <a:ext cx="6283240" cy="1148779"/>
            <a:chOff x="1848912" y="4879042"/>
            <a:chExt cx="6210500" cy="1044016"/>
          </a:xfrm>
        </p:grpSpPr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C7F93D9D-D119-594A-AA15-211E2D39B9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018655" y="4882301"/>
              <a:ext cx="1040757" cy="1040757"/>
            </a:xfrm>
            <a:prstGeom prst="rect">
              <a:avLst/>
            </a:prstGeom>
          </p:spPr>
        </p:pic>
        <p:pic>
          <p:nvPicPr>
            <p:cNvPr id="39" name="그림 38" descr="텍스트이(가) 표시된 사진&#10;&#10;자동 생성된 설명">
              <a:extLst>
                <a:ext uri="{FF2B5EF4-FFF2-40B4-BE49-F238E27FC236}">
                  <a16:creationId xmlns:a16="http://schemas.microsoft.com/office/drawing/2014/main" id="{1CEB564C-8E15-6E4A-8475-9450CFB105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31951" y="4879042"/>
              <a:ext cx="1040757" cy="1040757"/>
            </a:xfrm>
            <a:prstGeom prst="rect">
              <a:avLst/>
            </a:prstGeom>
          </p:spPr>
        </p:pic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0F1B75DA-BB4E-D141-8266-8C80ACB20C8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35432" y="4879042"/>
              <a:ext cx="1044016" cy="1044016"/>
            </a:xfrm>
            <a:prstGeom prst="rect">
              <a:avLst/>
            </a:prstGeom>
          </p:spPr>
        </p:pic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A0DA93B6-C58E-9740-A287-209857838DF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142172" y="4879042"/>
              <a:ext cx="1044016" cy="1044016"/>
            </a:xfrm>
            <a:prstGeom prst="rect">
              <a:avLst/>
            </a:prstGeom>
          </p:spPr>
        </p:pic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EBDC7015-4794-894B-A113-7C7D5A638AE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848912" y="4879042"/>
              <a:ext cx="1044016" cy="1044016"/>
            </a:xfrm>
            <a:prstGeom prst="rect">
              <a:avLst/>
            </a:prstGeom>
          </p:spPr>
        </p:pic>
      </p:grpSp>
      <p:pic>
        <p:nvPicPr>
          <p:cNvPr id="34" name="내용 개체 틀 6">
            <a:extLst>
              <a:ext uri="{FF2B5EF4-FFF2-40B4-BE49-F238E27FC236}">
                <a16:creationId xmlns:a16="http://schemas.microsoft.com/office/drawing/2014/main" id="{B0AE085B-0CC9-0148-8039-0DE05D3696A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96424" y="254467"/>
            <a:ext cx="5740968" cy="5568739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DC0D481C-9DFC-9241-93BC-3229B720137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9784" y="1325256"/>
            <a:ext cx="4471204" cy="4207487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E9B930FD-8671-4C4C-ADCF-73AC1D0CD4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9676747" y="0"/>
            <a:ext cx="2514948" cy="2174333"/>
            <a:chOff x="-305" y="-4155"/>
            <a:chExt cx="2514948" cy="2174333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C35B12C1-569C-4E37-AA33-7EF215F201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F23E2660-7810-46F6-8752-187127C830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991DC45-0378-45B3-B325-FB8F98545E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E228F5BA-5150-4554-B7EA-93F371F3B1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83C2651-AE0C-4AE4-8725-E2F9414FE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-305" y="4322879"/>
            <a:ext cx="3378428" cy="2535121"/>
            <a:chOff x="-305" y="-1"/>
            <a:chExt cx="3832880" cy="2876136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CCE13265-B5D2-47B4-A199-E05F390D5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693EBD03-D832-462C-9304-7273698ED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0D53D3E2-805E-40D2-964F-352BF6D476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B7A9A916-A926-43E6-800F-432ABC3F2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6" name="그림 35">
            <a:extLst>
              <a:ext uri="{FF2B5EF4-FFF2-40B4-BE49-F238E27FC236}">
                <a16:creationId xmlns:a16="http://schemas.microsoft.com/office/drawing/2014/main" id="{D0C2022F-4A21-8D4D-A4F3-FB25E6E35E3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273589" y="1"/>
            <a:ext cx="939992" cy="992076"/>
          </a:xfrm>
          <a:prstGeom prst="rect">
            <a:avLst/>
          </a:prstGeom>
        </p:spPr>
      </p:pic>
      <p:sp>
        <p:nvSpPr>
          <p:cNvPr id="32" name="제목 1">
            <a:extLst>
              <a:ext uri="{FF2B5EF4-FFF2-40B4-BE49-F238E27FC236}">
                <a16:creationId xmlns:a16="http://schemas.microsoft.com/office/drawing/2014/main" id="{46B24E5B-38A7-E04E-991D-29B191EF0D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kumimoji="1" lang="ko-KR" alt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과제</a:t>
            </a:r>
            <a:r>
              <a:rPr kumimoji="1" lang="en-US" altLang="ko-KR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3. 2884</a:t>
            </a:r>
            <a:r>
              <a:rPr kumimoji="1" lang="ko-KR" alt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번</a:t>
            </a:r>
            <a:endParaRPr kumimoji="1" lang="en-US" altLang="en-US" sz="36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09920401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23D09407-53BC-485E-B4CE-BC5E4FC4B2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21DB988-49FC-4608-B0A2-E2F3A4019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65140921-BC8D-9046-94F7-F18384EE0AC4}"/>
              </a:ext>
            </a:extLst>
          </p:cNvPr>
          <p:cNvGrpSpPr/>
          <p:nvPr/>
        </p:nvGrpSpPr>
        <p:grpSpPr>
          <a:xfrm>
            <a:off x="5672258" y="5674424"/>
            <a:ext cx="6283240" cy="1148779"/>
            <a:chOff x="1848912" y="4879042"/>
            <a:chExt cx="6210500" cy="1044016"/>
          </a:xfrm>
        </p:grpSpPr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C7F93D9D-D119-594A-AA15-211E2D39B9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018655" y="4882301"/>
              <a:ext cx="1040757" cy="1040757"/>
            </a:xfrm>
            <a:prstGeom prst="rect">
              <a:avLst/>
            </a:prstGeom>
          </p:spPr>
        </p:pic>
        <p:pic>
          <p:nvPicPr>
            <p:cNvPr id="39" name="그림 38" descr="텍스트이(가) 표시된 사진&#10;&#10;자동 생성된 설명">
              <a:extLst>
                <a:ext uri="{FF2B5EF4-FFF2-40B4-BE49-F238E27FC236}">
                  <a16:creationId xmlns:a16="http://schemas.microsoft.com/office/drawing/2014/main" id="{1CEB564C-8E15-6E4A-8475-9450CFB105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31951" y="4879042"/>
              <a:ext cx="1040757" cy="1040757"/>
            </a:xfrm>
            <a:prstGeom prst="rect">
              <a:avLst/>
            </a:prstGeom>
          </p:spPr>
        </p:pic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0F1B75DA-BB4E-D141-8266-8C80ACB20C8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35432" y="4879042"/>
              <a:ext cx="1044016" cy="1044016"/>
            </a:xfrm>
            <a:prstGeom prst="rect">
              <a:avLst/>
            </a:prstGeom>
          </p:spPr>
        </p:pic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A0DA93B6-C58E-9740-A287-209857838DF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142172" y="4879042"/>
              <a:ext cx="1044016" cy="1044016"/>
            </a:xfrm>
            <a:prstGeom prst="rect">
              <a:avLst/>
            </a:prstGeom>
          </p:spPr>
        </p:pic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EBDC7015-4794-894B-A113-7C7D5A638AE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848912" y="4879042"/>
              <a:ext cx="1044016" cy="1044016"/>
            </a:xfrm>
            <a:prstGeom prst="rect">
              <a:avLst/>
            </a:prstGeom>
          </p:spPr>
        </p:pic>
      </p:grpSp>
      <p:pic>
        <p:nvPicPr>
          <p:cNvPr id="33" name="내용 개체 틀 7">
            <a:extLst>
              <a:ext uri="{FF2B5EF4-FFF2-40B4-BE49-F238E27FC236}">
                <a16:creationId xmlns:a16="http://schemas.microsoft.com/office/drawing/2014/main" id="{CDFE3836-7AB1-5E4A-93F8-E7AB191858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4899589" y="254937"/>
            <a:ext cx="6328113" cy="5568739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DC0D481C-9DFC-9241-93BC-3229B720137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9784" y="1325256"/>
            <a:ext cx="4471204" cy="4207487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E9B930FD-8671-4C4C-ADCF-73AC1D0CD4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9676747" y="0"/>
            <a:ext cx="2514948" cy="2174333"/>
            <a:chOff x="-305" y="-4155"/>
            <a:chExt cx="2514948" cy="2174333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C35B12C1-569C-4E37-AA33-7EF215F201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F23E2660-7810-46F6-8752-187127C830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991DC45-0378-45B3-B325-FB8F98545E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E228F5BA-5150-4554-B7EA-93F371F3B1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83C2651-AE0C-4AE4-8725-E2F9414FE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-305" y="4322879"/>
            <a:ext cx="3378428" cy="2535121"/>
            <a:chOff x="-305" y="-1"/>
            <a:chExt cx="3832880" cy="2876136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CCE13265-B5D2-47B4-A199-E05F390D5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693EBD03-D832-462C-9304-7273698ED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0D53D3E2-805E-40D2-964F-352BF6D476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B7A9A916-A926-43E6-800F-432ABC3F2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6" name="그림 35">
            <a:extLst>
              <a:ext uri="{FF2B5EF4-FFF2-40B4-BE49-F238E27FC236}">
                <a16:creationId xmlns:a16="http://schemas.microsoft.com/office/drawing/2014/main" id="{D0C2022F-4A21-8D4D-A4F3-FB25E6E35E3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273589" y="1"/>
            <a:ext cx="939992" cy="992076"/>
          </a:xfrm>
          <a:prstGeom prst="rect">
            <a:avLst/>
          </a:prstGeom>
        </p:spPr>
      </p:pic>
      <p:sp>
        <p:nvSpPr>
          <p:cNvPr id="31" name="제목 1">
            <a:extLst>
              <a:ext uri="{FF2B5EF4-FFF2-40B4-BE49-F238E27FC236}">
                <a16:creationId xmlns:a16="http://schemas.microsoft.com/office/drawing/2014/main" id="{43489C52-13C4-5D4B-82FE-3F822B74D7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kumimoji="1" lang="ko-KR" alt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과제</a:t>
            </a:r>
            <a:r>
              <a:rPr kumimoji="1" lang="en-US" altLang="ko-KR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4. </a:t>
            </a:r>
            <a:r>
              <a:rPr kumimoji="1" lang="en-US" altLang="ko-KR" sz="3600" dirty="0">
                <a:solidFill>
                  <a:srgbClr val="FFFFFF"/>
                </a:solidFill>
              </a:rPr>
              <a:t>2530</a:t>
            </a:r>
            <a:r>
              <a:rPr kumimoji="1" lang="ko-KR" alt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번</a:t>
            </a:r>
            <a:endParaRPr kumimoji="1" lang="en-US" altLang="en-US" sz="36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9701822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5" name="Rectangle 34">
            <a:extLst>
              <a:ext uri="{FF2B5EF4-FFF2-40B4-BE49-F238E27FC236}">
                <a16:creationId xmlns:a16="http://schemas.microsoft.com/office/drawing/2014/main" id="{A440A548-C0D4-4418-940E-EDC2F1D9A5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36">
            <a:extLst>
              <a:ext uri="{FF2B5EF4-FFF2-40B4-BE49-F238E27FC236}">
                <a16:creationId xmlns:a16="http://schemas.microsoft.com/office/drawing/2014/main" id="{E708B267-8CD2-4684-A57B-9F10707692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제목 1">
            <a:extLst>
              <a:ext uri="{FF2B5EF4-FFF2-40B4-BE49-F238E27FC236}">
                <a16:creationId xmlns:a16="http://schemas.microsoft.com/office/drawing/2014/main" id="{25370D6A-CBF4-6C49-92FB-D6225FCCB9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7740" y="802955"/>
            <a:ext cx="4766330" cy="1454051"/>
          </a:xfrm>
        </p:spPr>
        <p:txBody>
          <a:bodyPr>
            <a:normAutofit/>
          </a:bodyPr>
          <a:lstStyle/>
          <a:p>
            <a:r>
              <a:rPr kumimoji="1" lang="ko-Kore-KR" altLang="en-US" sz="3600" dirty="0">
                <a:solidFill>
                  <a:schemeClr val="tx2"/>
                </a:solidFill>
                <a:latin typeface="+mj-ea"/>
              </a:rPr>
              <a:t>자바의</a:t>
            </a:r>
            <a:r>
              <a:rPr kumimoji="1" lang="ko-KR" altLang="en-US" sz="3600" dirty="0">
                <a:solidFill>
                  <a:schemeClr val="tx2"/>
                </a:solidFill>
                <a:latin typeface="+mj-ea"/>
              </a:rPr>
              <a:t> 특징</a:t>
            </a:r>
            <a:r>
              <a:rPr kumimoji="1" lang="en-US" altLang="ko-KR" sz="3600" dirty="0">
                <a:solidFill>
                  <a:schemeClr val="tx2"/>
                </a:solidFill>
                <a:latin typeface="+mj-ea"/>
              </a:rPr>
              <a:t>.</a:t>
            </a:r>
            <a:endParaRPr kumimoji="1" lang="ko-Kore-KR" altLang="en-US" sz="3600" dirty="0">
              <a:solidFill>
                <a:schemeClr val="tx2"/>
              </a:solidFill>
              <a:latin typeface="+mj-ea"/>
            </a:endParaRPr>
          </a:p>
        </p:txBody>
      </p:sp>
      <p:grpSp>
        <p:nvGrpSpPr>
          <p:cNvPr id="47" name="Group 38">
            <a:extLst>
              <a:ext uri="{FF2B5EF4-FFF2-40B4-BE49-F238E27FC236}">
                <a16:creationId xmlns:a16="http://schemas.microsoft.com/office/drawing/2014/main" id="{41E5AB36-9328-47E9-95AD-E38AC1C0E1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05" y="-369"/>
            <a:ext cx="6091008" cy="6858000"/>
            <a:chOff x="305" y="-369"/>
            <a:chExt cx="6091008" cy="6858000"/>
          </a:xfrm>
        </p:grpSpPr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532450F-A219-4BF5-88FA-A47084237C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369"/>
              <a:ext cx="6057007" cy="6858000"/>
            </a:xfrm>
            <a:custGeom>
              <a:avLst/>
              <a:gdLst>
                <a:gd name="connsiteX0" fmla="*/ 1423825 w 6057007"/>
                <a:gd name="connsiteY0" fmla="*/ 0 h 6858000"/>
                <a:gd name="connsiteX1" fmla="*/ 4262456 w 6057007"/>
                <a:gd name="connsiteY1" fmla="*/ 0 h 6858000"/>
                <a:gd name="connsiteX2" fmla="*/ 4371584 w 6057007"/>
                <a:gd name="connsiteY2" fmla="*/ 79625 h 6858000"/>
                <a:gd name="connsiteX3" fmla="*/ 5400299 w 6057007"/>
                <a:gd name="connsiteY3" fmla="*/ 1779691 h 6858000"/>
                <a:gd name="connsiteX4" fmla="*/ 5961759 w 6057007"/>
                <a:gd name="connsiteY4" fmla="*/ 4554903 h 6858000"/>
                <a:gd name="connsiteX5" fmla="*/ 4326541 w 6057007"/>
                <a:gd name="connsiteY5" fmla="*/ 6729688 h 6858000"/>
                <a:gd name="connsiteX6" fmla="*/ 4109121 w 6057007"/>
                <a:gd name="connsiteY6" fmla="*/ 6858000 h 6858000"/>
                <a:gd name="connsiteX7" fmla="*/ 1145358 w 6057007"/>
                <a:gd name="connsiteY7" fmla="*/ 6858000 h 6858000"/>
                <a:gd name="connsiteX8" fmla="*/ 1143587 w 6057007"/>
                <a:gd name="connsiteY8" fmla="*/ 6856705 h 6858000"/>
                <a:gd name="connsiteX9" fmla="*/ 162579 w 6057007"/>
                <a:gd name="connsiteY9" fmla="*/ 6240990 h 6858000"/>
                <a:gd name="connsiteX10" fmla="*/ 0 w 6057007"/>
                <a:gd name="connsiteY10" fmla="*/ 6125553 h 6858000"/>
                <a:gd name="connsiteX11" fmla="*/ 0 w 6057007"/>
                <a:gd name="connsiteY11" fmla="*/ 4670879 h 6858000"/>
                <a:gd name="connsiteX12" fmla="*/ 38388 w 6057007"/>
                <a:gd name="connsiteY12" fmla="*/ 4778792 h 6858000"/>
                <a:gd name="connsiteX13" fmla="*/ 155449 w 6057007"/>
                <a:gd name="connsiteY13" fmla="*/ 5029879 h 6858000"/>
                <a:gd name="connsiteX14" fmla="*/ 411802 w 6057007"/>
                <a:gd name="connsiteY14" fmla="*/ 5399531 h 6858000"/>
                <a:gd name="connsiteX15" fmla="*/ 806388 w 6057007"/>
                <a:gd name="connsiteY15" fmla="*/ 5659633 h 6858000"/>
                <a:gd name="connsiteX16" fmla="*/ 1801512 w 6057007"/>
                <a:gd name="connsiteY16" fmla="*/ 6314010 h 6858000"/>
                <a:gd name="connsiteX17" fmla="*/ 2653483 w 6057007"/>
                <a:gd name="connsiteY17" fmla="*/ 6529898 h 6858000"/>
                <a:gd name="connsiteX18" fmla="*/ 3666486 w 6057007"/>
                <a:gd name="connsiteY18" fmla="*/ 6190615 h 6858000"/>
                <a:gd name="connsiteX19" fmla="*/ 4658657 w 6057007"/>
                <a:gd name="connsiteY19" fmla="*/ 5428179 h 6858000"/>
                <a:gd name="connsiteX20" fmla="*/ 5222967 w 6057007"/>
                <a:gd name="connsiteY20" fmla="*/ 4356944 h 6858000"/>
                <a:gd name="connsiteX21" fmla="*/ 4724795 w 6057007"/>
                <a:gd name="connsiteY21" fmla="*/ 2210416 h 6858000"/>
                <a:gd name="connsiteX22" fmla="*/ 4473185 w 6057007"/>
                <a:gd name="connsiteY22" fmla="*/ 1691554 h 6858000"/>
                <a:gd name="connsiteX23" fmla="*/ 4046677 w 6057007"/>
                <a:gd name="connsiteY23" fmla="*/ 911781 h 6858000"/>
                <a:gd name="connsiteX24" fmla="*/ 3555564 w 6057007"/>
                <a:gd name="connsiteY24" fmla="*/ 585888 h 6858000"/>
                <a:gd name="connsiteX25" fmla="*/ 2405914 w 6057007"/>
                <a:gd name="connsiteY25" fmla="*/ 536282 h 6858000"/>
                <a:gd name="connsiteX26" fmla="*/ 1345719 w 6057007"/>
                <a:gd name="connsiteY26" fmla="*/ 957619 h 6858000"/>
                <a:gd name="connsiteX27" fmla="*/ 73341 w 6057007"/>
                <a:gd name="connsiteY27" fmla="*/ 2571698 h 6858000"/>
                <a:gd name="connsiteX28" fmla="*/ 0 w 6057007"/>
                <a:gd name="connsiteY28" fmla="*/ 2803810 h 6858000"/>
                <a:gd name="connsiteX29" fmla="*/ 0 w 6057007"/>
                <a:gd name="connsiteY29" fmla="*/ 1147591 h 6858000"/>
                <a:gd name="connsiteX30" fmla="*/ 142706 w 6057007"/>
                <a:gd name="connsiteY30" fmla="*/ 968763 h 6858000"/>
                <a:gd name="connsiteX31" fmla="*/ 971831 w 6057007"/>
                <a:gd name="connsiteY31" fmla="*/ 249890 h 6858000"/>
                <a:gd name="connsiteX32" fmla="*/ 1288677 w 6057007"/>
                <a:gd name="connsiteY32" fmla="*/ 6583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6057007" h="6858000">
                  <a:moveTo>
                    <a:pt x="1423825" y="0"/>
                  </a:moveTo>
                  <a:lnTo>
                    <a:pt x="4262456" y="0"/>
                  </a:lnTo>
                  <a:lnTo>
                    <a:pt x="4371584" y="79625"/>
                  </a:lnTo>
                  <a:cubicBezTo>
                    <a:pt x="4860533" y="476670"/>
                    <a:pt x="5063885" y="1132812"/>
                    <a:pt x="5400299" y="1779691"/>
                  </a:cubicBezTo>
                  <a:cubicBezTo>
                    <a:pt x="5848849" y="2642194"/>
                    <a:pt x="6244956" y="3497996"/>
                    <a:pt x="5961759" y="4554903"/>
                  </a:cubicBezTo>
                  <a:cubicBezTo>
                    <a:pt x="5691575" y="5563242"/>
                    <a:pt x="5092427" y="6238887"/>
                    <a:pt x="4326541" y="6729688"/>
                  </a:cubicBezTo>
                  <a:lnTo>
                    <a:pt x="4109121" y="6858000"/>
                  </a:lnTo>
                  <a:lnTo>
                    <a:pt x="1145358" y="6858000"/>
                  </a:lnTo>
                  <a:lnTo>
                    <a:pt x="1143587" y="6856705"/>
                  </a:lnTo>
                  <a:cubicBezTo>
                    <a:pt x="699546" y="6541440"/>
                    <a:pt x="399287" y="6392433"/>
                    <a:pt x="162579" y="6240990"/>
                  </a:cubicBezTo>
                  <a:lnTo>
                    <a:pt x="0" y="6125553"/>
                  </a:lnTo>
                  <a:lnTo>
                    <a:pt x="0" y="4670879"/>
                  </a:lnTo>
                  <a:lnTo>
                    <a:pt x="38388" y="4778792"/>
                  </a:lnTo>
                  <a:cubicBezTo>
                    <a:pt x="72793" y="4862402"/>
                    <a:pt x="111802" y="4945953"/>
                    <a:pt x="155449" y="5029879"/>
                  </a:cubicBezTo>
                  <a:cubicBezTo>
                    <a:pt x="273464" y="5256810"/>
                    <a:pt x="351295" y="5344113"/>
                    <a:pt x="411802" y="5399531"/>
                  </a:cubicBezTo>
                  <a:cubicBezTo>
                    <a:pt x="500065" y="5480405"/>
                    <a:pt x="628514" y="5555615"/>
                    <a:pt x="806388" y="5659633"/>
                  </a:cubicBezTo>
                  <a:cubicBezTo>
                    <a:pt x="1044358" y="5798926"/>
                    <a:pt x="1370396" y="5989780"/>
                    <a:pt x="1801512" y="6314010"/>
                  </a:cubicBezTo>
                  <a:cubicBezTo>
                    <a:pt x="2037213" y="6491324"/>
                    <a:pt x="2315885" y="6561958"/>
                    <a:pt x="2653483" y="6529898"/>
                  </a:cubicBezTo>
                  <a:cubicBezTo>
                    <a:pt x="2962383" y="6500529"/>
                    <a:pt x="3312661" y="6383221"/>
                    <a:pt x="3666486" y="6190615"/>
                  </a:cubicBezTo>
                  <a:cubicBezTo>
                    <a:pt x="4083218" y="5963697"/>
                    <a:pt x="4407642" y="5714350"/>
                    <a:pt x="4658657" y="5428179"/>
                  </a:cubicBezTo>
                  <a:cubicBezTo>
                    <a:pt x="4927319" y="5121947"/>
                    <a:pt x="5111907" y="4771422"/>
                    <a:pt x="5222967" y="4356944"/>
                  </a:cubicBezTo>
                  <a:cubicBezTo>
                    <a:pt x="5418167" y="3628447"/>
                    <a:pt x="5139747" y="3007703"/>
                    <a:pt x="4724795" y="2210416"/>
                  </a:cubicBezTo>
                  <a:cubicBezTo>
                    <a:pt x="4631776" y="2031551"/>
                    <a:pt x="4551122" y="1858737"/>
                    <a:pt x="4473185" y="1691554"/>
                  </a:cubicBezTo>
                  <a:cubicBezTo>
                    <a:pt x="4326842" y="1377756"/>
                    <a:pt x="4200559" y="1106810"/>
                    <a:pt x="4046677" y="911781"/>
                  </a:cubicBezTo>
                  <a:cubicBezTo>
                    <a:pt x="3910561" y="739097"/>
                    <a:pt x="3763658" y="641647"/>
                    <a:pt x="3555564" y="585888"/>
                  </a:cubicBezTo>
                  <a:cubicBezTo>
                    <a:pt x="3178534" y="484863"/>
                    <a:pt x="2791842" y="468166"/>
                    <a:pt x="2405914" y="536282"/>
                  </a:cubicBezTo>
                  <a:cubicBezTo>
                    <a:pt x="2032757" y="602054"/>
                    <a:pt x="1676044" y="743871"/>
                    <a:pt x="1345719" y="957619"/>
                  </a:cubicBezTo>
                  <a:cubicBezTo>
                    <a:pt x="762775" y="1334788"/>
                    <a:pt x="318714" y="1900690"/>
                    <a:pt x="73341" y="2571698"/>
                  </a:cubicBezTo>
                  <a:lnTo>
                    <a:pt x="0" y="2803810"/>
                  </a:lnTo>
                  <a:lnTo>
                    <a:pt x="0" y="1147591"/>
                  </a:lnTo>
                  <a:lnTo>
                    <a:pt x="142706" y="968763"/>
                  </a:lnTo>
                  <a:cubicBezTo>
                    <a:pt x="388539" y="688063"/>
                    <a:pt x="668237" y="446316"/>
                    <a:pt x="971831" y="249890"/>
                  </a:cubicBezTo>
                  <a:cubicBezTo>
                    <a:pt x="1074829" y="183240"/>
                    <a:pt x="1180574" y="121805"/>
                    <a:pt x="1288677" y="6583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: Shape 40">
              <a:extLst>
                <a:ext uri="{FF2B5EF4-FFF2-40B4-BE49-F238E27FC236}">
                  <a16:creationId xmlns:a16="http://schemas.microsoft.com/office/drawing/2014/main" id="{035AC662-4000-411A-9E33-6A4B6C0FCB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369"/>
              <a:ext cx="6091008" cy="6858000"/>
            </a:xfrm>
            <a:custGeom>
              <a:avLst/>
              <a:gdLst>
                <a:gd name="connsiteX0" fmla="*/ 0 w 6091008"/>
                <a:gd name="connsiteY0" fmla="*/ 5476844 h 6858000"/>
                <a:gd name="connsiteX1" fmla="*/ 15220 w 6091008"/>
                <a:gd name="connsiteY1" fmla="*/ 5501668 h 6858000"/>
                <a:gd name="connsiteX2" fmla="*/ 198940 w 6091008"/>
                <a:gd name="connsiteY2" fmla="*/ 5717964 h 6858000"/>
                <a:gd name="connsiteX3" fmla="*/ 251499 w 6091008"/>
                <a:gd name="connsiteY3" fmla="*/ 5763842 h 6858000"/>
                <a:gd name="connsiteX4" fmla="*/ 308460 w 6091008"/>
                <a:gd name="connsiteY4" fmla="*/ 5806337 h 6858000"/>
                <a:gd name="connsiteX5" fmla="*/ 368305 w 6091008"/>
                <a:gd name="connsiteY5" fmla="*/ 5847248 h 6858000"/>
                <a:gd name="connsiteX6" fmla="*/ 430451 w 6091008"/>
                <a:gd name="connsiteY6" fmla="*/ 5887305 h 6858000"/>
                <a:gd name="connsiteX7" fmla="*/ 975811 w 6091008"/>
                <a:gd name="connsiteY7" fmla="*/ 6205653 h 6858000"/>
                <a:gd name="connsiteX8" fmla="*/ 1510250 w 6091008"/>
                <a:gd name="connsiteY8" fmla="*/ 6575390 h 6858000"/>
                <a:gd name="connsiteX9" fmla="*/ 2002437 w 6091008"/>
                <a:gd name="connsiteY9" fmla="*/ 6825029 h 6858000"/>
                <a:gd name="connsiteX10" fmla="*/ 2137670 w 6091008"/>
                <a:gd name="connsiteY10" fmla="*/ 6856874 h 6858000"/>
                <a:gd name="connsiteX11" fmla="*/ 2145778 w 6091008"/>
                <a:gd name="connsiteY11" fmla="*/ 6858000 h 6858000"/>
                <a:gd name="connsiteX12" fmla="*/ 1098858 w 6091008"/>
                <a:gd name="connsiteY12" fmla="*/ 6858000 h 6858000"/>
                <a:gd name="connsiteX13" fmla="*/ 1004166 w 6091008"/>
                <a:gd name="connsiteY13" fmla="*/ 6786858 h 6858000"/>
                <a:gd name="connsiteX14" fmla="*/ 751974 w 6091008"/>
                <a:gd name="connsiteY14" fmla="*/ 6608169 h 6858000"/>
                <a:gd name="connsiteX15" fmla="*/ 623305 w 6091008"/>
                <a:gd name="connsiteY15" fmla="*/ 6522172 h 6858000"/>
                <a:gd name="connsiteX16" fmla="*/ 492346 w 6091008"/>
                <a:gd name="connsiteY16" fmla="*/ 6437477 h 6858000"/>
                <a:gd name="connsiteX17" fmla="*/ 358536 w 6091008"/>
                <a:gd name="connsiteY17" fmla="*/ 6352312 h 6858000"/>
                <a:gd name="connsiteX18" fmla="*/ 290710 w 6091008"/>
                <a:gd name="connsiteY18" fmla="*/ 6308820 h 6858000"/>
                <a:gd name="connsiteX19" fmla="*/ 221792 w 6091008"/>
                <a:gd name="connsiteY19" fmla="*/ 6263122 h 6858000"/>
                <a:gd name="connsiteX20" fmla="*/ 152460 w 6091008"/>
                <a:gd name="connsiteY20" fmla="*/ 6215106 h 6858000"/>
                <a:gd name="connsiteX21" fmla="*/ 83055 w 6091008"/>
                <a:gd name="connsiteY21" fmla="*/ 6163978 h 6858000"/>
                <a:gd name="connsiteX22" fmla="*/ 14161 w 6091008"/>
                <a:gd name="connsiteY22" fmla="*/ 6109014 h 6858000"/>
                <a:gd name="connsiteX23" fmla="*/ 0 w 6091008"/>
                <a:gd name="connsiteY23" fmla="*/ 6096195 h 6858000"/>
                <a:gd name="connsiteX24" fmla="*/ 3707444 w 6091008"/>
                <a:gd name="connsiteY24" fmla="*/ 0 h 6858000"/>
                <a:gd name="connsiteX25" fmla="*/ 4265528 w 6091008"/>
                <a:gd name="connsiteY25" fmla="*/ 0 h 6858000"/>
                <a:gd name="connsiteX26" fmla="*/ 4291472 w 6091008"/>
                <a:gd name="connsiteY26" fmla="*/ 15596 h 6858000"/>
                <a:gd name="connsiteX27" fmla="*/ 4431124 w 6091008"/>
                <a:gd name="connsiteY27" fmla="*/ 119052 h 6858000"/>
                <a:gd name="connsiteX28" fmla="*/ 4899570 w 6091008"/>
                <a:gd name="connsiteY28" fmla="*/ 643769 h 6858000"/>
                <a:gd name="connsiteX29" fmla="*/ 5247925 w 6091008"/>
                <a:gd name="connsiteY29" fmla="*/ 1232134 h 6858000"/>
                <a:gd name="connsiteX30" fmla="*/ 5401234 w 6091008"/>
                <a:gd name="connsiteY30" fmla="*/ 1518442 h 6858000"/>
                <a:gd name="connsiteX31" fmla="*/ 5480921 w 6091008"/>
                <a:gd name="connsiteY31" fmla="*/ 1662114 h 6858000"/>
                <a:gd name="connsiteX32" fmla="*/ 5561804 w 6091008"/>
                <a:gd name="connsiteY32" fmla="*/ 1812436 h 6858000"/>
                <a:gd name="connsiteX33" fmla="*/ 5855037 w 6091008"/>
                <a:gd name="connsiteY33" fmla="*/ 2457716 h 6858000"/>
                <a:gd name="connsiteX34" fmla="*/ 6052254 w 6091008"/>
                <a:gd name="connsiteY34" fmla="*/ 3193699 h 6858000"/>
                <a:gd name="connsiteX35" fmla="*/ 6073151 w 6091008"/>
                <a:gd name="connsiteY35" fmla="*/ 4004612 h 6858000"/>
                <a:gd name="connsiteX36" fmla="*/ 6067309 w 6091008"/>
                <a:gd name="connsiteY36" fmla="*/ 4055890 h 6858000"/>
                <a:gd name="connsiteX37" fmla="*/ 6059979 w 6091008"/>
                <a:gd name="connsiteY37" fmla="*/ 4106917 h 6858000"/>
                <a:gd name="connsiteX38" fmla="*/ 6052371 w 6091008"/>
                <a:gd name="connsiteY38" fmla="*/ 4158016 h 6858000"/>
                <a:gd name="connsiteX39" fmla="*/ 6043434 w 6091008"/>
                <a:gd name="connsiteY39" fmla="*/ 4208759 h 6858000"/>
                <a:gd name="connsiteX40" fmla="*/ 6023229 w 6091008"/>
                <a:gd name="connsiteY40" fmla="*/ 4309769 h 6858000"/>
                <a:gd name="connsiteX41" fmla="*/ 5999922 w 6091008"/>
                <a:gd name="connsiteY41" fmla="*/ 4409799 h 6858000"/>
                <a:gd name="connsiteX42" fmla="*/ 5987157 w 6091008"/>
                <a:gd name="connsiteY42" fmla="*/ 4459369 h 6858000"/>
                <a:gd name="connsiteX43" fmla="*/ 5973731 w 6091008"/>
                <a:gd name="connsiteY43" fmla="*/ 4508027 h 6858000"/>
                <a:gd name="connsiteX44" fmla="*/ 5944653 w 6091008"/>
                <a:gd name="connsiteY44" fmla="*/ 4602538 h 6858000"/>
                <a:gd name="connsiteX45" fmla="*/ 5915334 w 6091008"/>
                <a:gd name="connsiteY45" fmla="*/ 4696982 h 6858000"/>
                <a:gd name="connsiteX46" fmla="*/ 5881786 w 6091008"/>
                <a:gd name="connsiteY46" fmla="*/ 4790295 h 6858000"/>
                <a:gd name="connsiteX47" fmla="*/ 5539609 w 6091008"/>
                <a:gd name="connsiteY47" fmla="*/ 5504511 h 6858000"/>
                <a:gd name="connsiteX48" fmla="*/ 5432400 w 6091008"/>
                <a:gd name="connsiteY48" fmla="*/ 5669348 h 6858000"/>
                <a:gd name="connsiteX49" fmla="*/ 5404330 w 6091008"/>
                <a:gd name="connsiteY49" fmla="*/ 5709372 h 6858000"/>
                <a:gd name="connsiteX50" fmla="*/ 5375525 w 6091008"/>
                <a:gd name="connsiteY50" fmla="*/ 5748757 h 6858000"/>
                <a:gd name="connsiteX51" fmla="*/ 5317831 w 6091008"/>
                <a:gd name="connsiteY51" fmla="*/ 5827355 h 6858000"/>
                <a:gd name="connsiteX52" fmla="*/ 5288208 w 6091008"/>
                <a:gd name="connsiteY52" fmla="*/ 5865932 h 6858000"/>
                <a:gd name="connsiteX53" fmla="*/ 5273251 w 6091008"/>
                <a:gd name="connsiteY53" fmla="*/ 5885035 h 6858000"/>
                <a:gd name="connsiteX54" fmla="*/ 5256656 w 6091008"/>
                <a:gd name="connsiteY54" fmla="*/ 5902520 h 6858000"/>
                <a:gd name="connsiteX55" fmla="*/ 5189858 w 6091008"/>
                <a:gd name="connsiteY55" fmla="*/ 5971616 h 6858000"/>
                <a:gd name="connsiteX56" fmla="*/ 5156287 w 6091008"/>
                <a:gd name="connsiteY56" fmla="*/ 6005600 h 6858000"/>
                <a:gd name="connsiteX57" fmla="*/ 5121598 w 6091008"/>
                <a:gd name="connsiteY57" fmla="*/ 6037962 h 6858000"/>
                <a:gd name="connsiteX58" fmla="*/ 5051798 w 6091008"/>
                <a:gd name="connsiteY58" fmla="*/ 6101838 h 6858000"/>
                <a:gd name="connsiteX59" fmla="*/ 4463594 w 6091008"/>
                <a:gd name="connsiteY59" fmla="*/ 6532280 h 6858000"/>
                <a:gd name="connsiteX60" fmla="*/ 4388637 w 6091008"/>
                <a:gd name="connsiteY60" fmla="*/ 6579169 h 6858000"/>
                <a:gd name="connsiteX61" fmla="*/ 4312856 w 6091008"/>
                <a:gd name="connsiteY61" fmla="*/ 6623337 h 6858000"/>
                <a:gd name="connsiteX62" fmla="*/ 4237558 w 6091008"/>
                <a:gd name="connsiteY62" fmla="*/ 6667632 h 6858000"/>
                <a:gd name="connsiteX63" fmla="*/ 4161774 w 6091008"/>
                <a:gd name="connsiteY63" fmla="*/ 6709883 h 6858000"/>
                <a:gd name="connsiteX64" fmla="*/ 4010448 w 6091008"/>
                <a:gd name="connsiteY64" fmla="*/ 6792981 h 6858000"/>
                <a:gd name="connsiteX65" fmla="*/ 3935163 w 6091008"/>
                <a:gd name="connsiteY65" fmla="*/ 6834338 h 6858000"/>
                <a:gd name="connsiteX66" fmla="*/ 3892887 w 6091008"/>
                <a:gd name="connsiteY66" fmla="*/ 6858000 h 6858000"/>
                <a:gd name="connsiteX67" fmla="*/ 2743942 w 6091008"/>
                <a:gd name="connsiteY67" fmla="*/ 6858000 h 6858000"/>
                <a:gd name="connsiteX68" fmla="*/ 2852577 w 6091008"/>
                <a:gd name="connsiteY68" fmla="*/ 6838910 h 6858000"/>
                <a:gd name="connsiteX69" fmla="*/ 3143255 w 6091008"/>
                <a:gd name="connsiteY69" fmla="*/ 6759775 h 6858000"/>
                <a:gd name="connsiteX70" fmla="*/ 3430899 w 6091008"/>
                <a:gd name="connsiteY70" fmla="*/ 6650056 h 6858000"/>
                <a:gd name="connsiteX71" fmla="*/ 3713289 w 6091008"/>
                <a:gd name="connsiteY71" fmla="*/ 6514054 h 6858000"/>
                <a:gd name="connsiteX72" fmla="*/ 3981228 w 6091008"/>
                <a:gd name="connsiteY72" fmla="*/ 6334878 h 6858000"/>
                <a:gd name="connsiteX73" fmla="*/ 4107885 w 6091008"/>
                <a:gd name="connsiteY73" fmla="*/ 6233689 h 6858000"/>
                <a:gd name="connsiteX74" fmla="*/ 4169795 w 6091008"/>
                <a:gd name="connsiteY74" fmla="*/ 6181389 h 6858000"/>
                <a:gd name="connsiteX75" fmla="*/ 4229189 w 6091008"/>
                <a:gd name="connsiteY75" fmla="*/ 6125914 h 6858000"/>
                <a:gd name="connsiteX76" fmla="*/ 4652064 w 6091008"/>
                <a:gd name="connsiteY76" fmla="*/ 5641457 h 6858000"/>
                <a:gd name="connsiteX77" fmla="*/ 4697555 w 6091008"/>
                <a:gd name="connsiteY77" fmla="*/ 5576516 h 6858000"/>
                <a:gd name="connsiteX78" fmla="*/ 4720492 w 6091008"/>
                <a:gd name="connsiteY78" fmla="*/ 5544537 h 6858000"/>
                <a:gd name="connsiteX79" fmla="*/ 4741922 w 6091008"/>
                <a:gd name="connsiteY79" fmla="*/ 5511420 h 6858000"/>
                <a:gd name="connsiteX80" fmla="*/ 4784179 w 6091008"/>
                <a:gd name="connsiteY80" fmla="*/ 5445022 h 6858000"/>
                <a:gd name="connsiteX81" fmla="*/ 4794796 w 6091008"/>
                <a:gd name="connsiteY81" fmla="*/ 5428584 h 6858000"/>
                <a:gd name="connsiteX82" fmla="*/ 4807173 w 6091008"/>
                <a:gd name="connsiteY82" fmla="*/ 5413795 h 6858000"/>
                <a:gd name="connsiteX83" fmla="*/ 4830010 w 6091008"/>
                <a:gd name="connsiteY83" fmla="*/ 5382674 h 6858000"/>
                <a:gd name="connsiteX84" fmla="*/ 4874298 w 6091008"/>
                <a:gd name="connsiteY84" fmla="*/ 5319323 h 6858000"/>
                <a:gd name="connsiteX85" fmla="*/ 4896484 w 6091008"/>
                <a:gd name="connsiteY85" fmla="*/ 5287734 h 6858000"/>
                <a:gd name="connsiteX86" fmla="*/ 4918019 w 6091008"/>
                <a:gd name="connsiteY86" fmla="*/ 5255673 h 6858000"/>
                <a:gd name="connsiteX87" fmla="*/ 4999238 w 6091008"/>
                <a:gd name="connsiteY87" fmla="*/ 5124058 h 6858000"/>
                <a:gd name="connsiteX88" fmla="*/ 5251271 w 6091008"/>
                <a:gd name="connsiteY88" fmla="*/ 4554965 h 6858000"/>
                <a:gd name="connsiteX89" fmla="*/ 5276136 w 6091008"/>
                <a:gd name="connsiteY89" fmla="*/ 4480521 h 6858000"/>
                <a:gd name="connsiteX90" fmla="*/ 5297442 w 6091008"/>
                <a:gd name="connsiteY90" fmla="*/ 4404389 h 6858000"/>
                <a:gd name="connsiteX91" fmla="*/ 5318953 w 6091008"/>
                <a:gd name="connsiteY91" fmla="*/ 4328458 h 6858000"/>
                <a:gd name="connsiteX92" fmla="*/ 5328684 w 6091008"/>
                <a:gd name="connsiteY92" fmla="*/ 4291175 h 6858000"/>
                <a:gd name="connsiteX93" fmla="*/ 5337470 w 6091008"/>
                <a:gd name="connsiteY93" fmla="*/ 4254522 h 6858000"/>
                <a:gd name="connsiteX94" fmla="*/ 5353277 w 6091008"/>
                <a:gd name="connsiteY94" fmla="*/ 4181038 h 6858000"/>
                <a:gd name="connsiteX95" fmla="*/ 5366762 w 6091008"/>
                <a:gd name="connsiteY95" fmla="*/ 4107520 h 6858000"/>
                <a:gd name="connsiteX96" fmla="*/ 5373105 w 6091008"/>
                <a:gd name="connsiteY96" fmla="*/ 4070802 h 6858000"/>
                <a:gd name="connsiteX97" fmla="*/ 5378288 w 6091008"/>
                <a:gd name="connsiteY97" fmla="*/ 4034066 h 6858000"/>
                <a:gd name="connsiteX98" fmla="*/ 5383471 w 6091008"/>
                <a:gd name="connsiteY98" fmla="*/ 3997331 h 6858000"/>
                <a:gd name="connsiteX99" fmla="*/ 5387373 w 6091008"/>
                <a:gd name="connsiteY99" fmla="*/ 3960547 h 6858000"/>
                <a:gd name="connsiteX100" fmla="*/ 5375699 w 6091008"/>
                <a:gd name="connsiteY100" fmla="*/ 3369810 h 6858000"/>
                <a:gd name="connsiteX101" fmla="*/ 5225695 w 6091008"/>
                <a:gd name="connsiteY101" fmla="*/ 2777923 h 6858000"/>
                <a:gd name="connsiteX102" fmla="*/ 4989893 w 6091008"/>
                <a:gd name="connsiteY102" fmla="*/ 2181595 h 6858000"/>
                <a:gd name="connsiteX103" fmla="*/ 4856777 w 6091008"/>
                <a:gd name="connsiteY103" fmla="*/ 1872581 h 6858000"/>
                <a:gd name="connsiteX104" fmla="*/ 4729367 w 6091008"/>
                <a:gd name="connsiteY104" fmla="*/ 1547581 h 6858000"/>
                <a:gd name="connsiteX105" fmla="*/ 4510575 w 6091008"/>
                <a:gd name="connsiteY105" fmla="*/ 917244 h 6858000"/>
                <a:gd name="connsiteX106" fmla="*/ 4387446 w 6091008"/>
                <a:gd name="connsiteY106" fmla="*/ 626512 h 6858000"/>
                <a:gd name="connsiteX107" fmla="*/ 4227716 w 6091008"/>
                <a:gd name="connsiteY107" fmla="*/ 368510 h 6858000"/>
                <a:gd name="connsiteX108" fmla="*/ 4017774 w 6091008"/>
                <a:gd name="connsiteY108" fmla="*/ 161674 h 6858000"/>
                <a:gd name="connsiteX109" fmla="*/ 3761542 w 6091008"/>
                <a:gd name="connsiteY109" fmla="*/ 19860 h 6858000"/>
                <a:gd name="connsiteX110" fmla="*/ 3727185 w 6091008"/>
                <a:gd name="connsiteY110" fmla="*/ 6533 h 6858000"/>
                <a:gd name="connsiteX111" fmla="*/ 1325680 w 6091008"/>
                <a:gd name="connsiteY111" fmla="*/ 0 h 6858000"/>
                <a:gd name="connsiteX112" fmla="*/ 2347354 w 6091008"/>
                <a:gd name="connsiteY112" fmla="*/ 0 h 6858000"/>
                <a:gd name="connsiteX113" fmla="*/ 2262734 w 6091008"/>
                <a:gd name="connsiteY113" fmla="*/ 20581 h 6858000"/>
                <a:gd name="connsiteX114" fmla="*/ 1969830 w 6091008"/>
                <a:gd name="connsiteY114" fmla="*/ 118108 h 6858000"/>
                <a:gd name="connsiteX115" fmla="*/ 1897367 w 6091008"/>
                <a:gd name="connsiteY115" fmla="*/ 145059 h 6858000"/>
                <a:gd name="connsiteX116" fmla="*/ 1825860 w 6091008"/>
                <a:gd name="connsiteY116" fmla="*/ 175210 h 6858000"/>
                <a:gd name="connsiteX117" fmla="*/ 1754258 w 6091008"/>
                <a:gd name="connsiteY117" fmla="*/ 204746 h 6858000"/>
                <a:gd name="connsiteX118" fmla="*/ 1683442 w 6091008"/>
                <a:gd name="connsiteY118" fmla="*/ 237143 h 6858000"/>
                <a:gd name="connsiteX119" fmla="*/ 1612330 w 6091008"/>
                <a:gd name="connsiteY119" fmla="*/ 268724 h 6858000"/>
                <a:gd name="connsiteX120" fmla="*/ 1542244 w 6091008"/>
                <a:gd name="connsiteY120" fmla="*/ 303229 h 6858000"/>
                <a:gd name="connsiteX121" fmla="*/ 1471990 w 6091008"/>
                <a:gd name="connsiteY121" fmla="*/ 337395 h 6858000"/>
                <a:gd name="connsiteX122" fmla="*/ 1402813 w 6091008"/>
                <a:gd name="connsiteY122" fmla="*/ 374794 h 6858000"/>
                <a:gd name="connsiteX123" fmla="*/ 1333886 w 6091008"/>
                <a:gd name="connsiteY123" fmla="*/ 412702 h 6858000"/>
                <a:gd name="connsiteX124" fmla="*/ 1266278 w 6091008"/>
                <a:gd name="connsiteY124" fmla="*/ 453907 h 6858000"/>
                <a:gd name="connsiteX125" fmla="*/ 1199136 w 6091008"/>
                <a:gd name="connsiteY125" fmla="*/ 496266 h 6858000"/>
                <a:gd name="connsiteX126" fmla="*/ 1182302 w 6091008"/>
                <a:gd name="connsiteY126" fmla="*/ 506917 h 6858000"/>
                <a:gd name="connsiteX127" fmla="*/ 1166009 w 6091008"/>
                <a:gd name="connsiteY127" fmla="*/ 518449 h 6858000"/>
                <a:gd name="connsiteX128" fmla="*/ 1133302 w 6091008"/>
                <a:gd name="connsiteY128" fmla="*/ 541479 h 6858000"/>
                <a:gd name="connsiteX129" fmla="*/ 1067923 w 6091008"/>
                <a:gd name="connsiteY129" fmla="*/ 587403 h 6858000"/>
                <a:gd name="connsiteX130" fmla="*/ 1051509 w 6091008"/>
                <a:gd name="connsiteY130" fmla="*/ 598902 h 6858000"/>
                <a:gd name="connsiteX131" fmla="*/ 1035673 w 6091008"/>
                <a:gd name="connsiteY131" fmla="*/ 611145 h 6858000"/>
                <a:gd name="connsiteX132" fmla="*/ 1003878 w 6091008"/>
                <a:gd name="connsiteY132" fmla="*/ 635598 h 6858000"/>
                <a:gd name="connsiteX133" fmla="*/ 877673 w 6091008"/>
                <a:gd name="connsiteY133" fmla="*/ 735582 h 6858000"/>
                <a:gd name="connsiteX134" fmla="*/ 417533 w 6091008"/>
                <a:gd name="connsiteY134" fmla="*/ 1198720 h 6858000"/>
                <a:gd name="connsiteX135" fmla="*/ 54935 w 6091008"/>
                <a:gd name="connsiteY135" fmla="*/ 1756293 h 6858000"/>
                <a:gd name="connsiteX136" fmla="*/ 17844 w 6091008"/>
                <a:gd name="connsiteY136" fmla="*/ 1831433 h 6858000"/>
                <a:gd name="connsiteX137" fmla="*/ 0 w 6091008"/>
                <a:gd name="connsiteY137" fmla="*/ 1869131 h 6858000"/>
                <a:gd name="connsiteX138" fmla="*/ 0 w 6091008"/>
                <a:gd name="connsiteY138" fmla="*/ 1198550 h 6858000"/>
                <a:gd name="connsiteX139" fmla="*/ 185957 w 6091008"/>
                <a:gd name="connsiteY139" fmla="*/ 961506 h 6858000"/>
                <a:gd name="connsiteX140" fmla="*/ 689746 w 6091008"/>
                <a:gd name="connsiteY140" fmla="*/ 447064 h 6858000"/>
                <a:gd name="connsiteX141" fmla="*/ 827126 w 6091008"/>
                <a:gd name="connsiteY141" fmla="*/ 333881 h 6858000"/>
                <a:gd name="connsiteX142" fmla="*/ 968997 w 6091008"/>
                <a:gd name="connsiteY142" fmla="*/ 228085 h 6858000"/>
                <a:gd name="connsiteX143" fmla="*/ 1004883 w 6091008"/>
                <a:gd name="connsiteY143" fmla="*/ 202373 h 6858000"/>
                <a:gd name="connsiteX144" fmla="*/ 1022826 w 6091008"/>
                <a:gd name="connsiteY144" fmla="*/ 189517 h 6858000"/>
                <a:gd name="connsiteX145" fmla="*/ 1041187 w 6091008"/>
                <a:gd name="connsiteY145" fmla="*/ 177509 h 6858000"/>
                <a:gd name="connsiteX146" fmla="*/ 1114760 w 6091008"/>
                <a:gd name="connsiteY146" fmla="*/ 129512 h 6858000"/>
                <a:gd name="connsiteX147" fmla="*/ 1188498 w 6091008"/>
                <a:gd name="connsiteY147" fmla="*/ 81854 h 6858000"/>
                <a:gd name="connsiteX148" fmla="*/ 1263461 w 6091008"/>
                <a:gd name="connsiteY148" fmla="*/ 3688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</a:cxnLst>
              <a:rect l="l" t="t" r="r" b="b"/>
              <a:pathLst>
                <a:path w="6091008" h="6858000">
                  <a:moveTo>
                    <a:pt x="0" y="5476844"/>
                  </a:moveTo>
                  <a:lnTo>
                    <a:pt x="15220" y="5501668"/>
                  </a:lnTo>
                  <a:cubicBezTo>
                    <a:pt x="69097" y="5585141"/>
                    <a:pt x="130925" y="5654403"/>
                    <a:pt x="198940" y="5717964"/>
                  </a:cubicBezTo>
                  <a:lnTo>
                    <a:pt x="251499" y="5763842"/>
                  </a:lnTo>
                  <a:lnTo>
                    <a:pt x="308460" y="5806337"/>
                  </a:lnTo>
                  <a:cubicBezTo>
                    <a:pt x="326685" y="5820934"/>
                    <a:pt x="348384" y="5833667"/>
                    <a:pt x="368305" y="5847248"/>
                  </a:cubicBezTo>
                  <a:cubicBezTo>
                    <a:pt x="388782" y="5860683"/>
                    <a:pt x="408424" y="5874336"/>
                    <a:pt x="430451" y="5887305"/>
                  </a:cubicBezTo>
                  <a:cubicBezTo>
                    <a:pt x="601703" y="5991186"/>
                    <a:pt x="792871" y="6091279"/>
                    <a:pt x="975811" y="6205653"/>
                  </a:cubicBezTo>
                  <a:cubicBezTo>
                    <a:pt x="1159565" y="6318920"/>
                    <a:pt x="1337666" y="6443625"/>
                    <a:pt x="1510250" y="6575390"/>
                  </a:cubicBezTo>
                  <a:cubicBezTo>
                    <a:pt x="1658997" y="6690317"/>
                    <a:pt x="1824862" y="6774210"/>
                    <a:pt x="2002437" y="6825029"/>
                  </a:cubicBezTo>
                  <a:cubicBezTo>
                    <a:pt x="2046812" y="6837803"/>
                    <a:pt x="2091936" y="6848385"/>
                    <a:pt x="2137670" y="6856874"/>
                  </a:cubicBezTo>
                  <a:lnTo>
                    <a:pt x="2145778" y="6858000"/>
                  </a:lnTo>
                  <a:lnTo>
                    <a:pt x="1098858" y="6858000"/>
                  </a:lnTo>
                  <a:lnTo>
                    <a:pt x="1004166" y="6786858"/>
                  </a:lnTo>
                  <a:cubicBezTo>
                    <a:pt x="920997" y="6725805"/>
                    <a:pt x="837118" y="6666016"/>
                    <a:pt x="751974" y="6608169"/>
                  </a:cubicBezTo>
                  <a:lnTo>
                    <a:pt x="623305" y="6522172"/>
                  </a:lnTo>
                  <a:lnTo>
                    <a:pt x="492346" y="6437477"/>
                  </a:lnTo>
                  <a:lnTo>
                    <a:pt x="358536" y="6352312"/>
                  </a:lnTo>
                  <a:lnTo>
                    <a:pt x="290710" y="6308820"/>
                  </a:lnTo>
                  <a:lnTo>
                    <a:pt x="221792" y="6263122"/>
                  </a:lnTo>
                  <a:cubicBezTo>
                    <a:pt x="198889" y="6248595"/>
                    <a:pt x="175526" y="6231442"/>
                    <a:pt x="152460" y="6215106"/>
                  </a:cubicBezTo>
                  <a:cubicBezTo>
                    <a:pt x="129301" y="6198154"/>
                    <a:pt x="105988" y="6183223"/>
                    <a:pt x="83055" y="6163978"/>
                  </a:cubicBezTo>
                  <a:lnTo>
                    <a:pt x="14161" y="6109014"/>
                  </a:lnTo>
                  <a:lnTo>
                    <a:pt x="0" y="6096195"/>
                  </a:lnTo>
                  <a:close/>
                  <a:moveTo>
                    <a:pt x="3707444" y="0"/>
                  </a:moveTo>
                  <a:lnTo>
                    <a:pt x="4265528" y="0"/>
                  </a:lnTo>
                  <a:lnTo>
                    <a:pt x="4291472" y="15596"/>
                  </a:lnTo>
                  <a:cubicBezTo>
                    <a:pt x="4339292" y="47637"/>
                    <a:pt x="4385917" y="82210"/>
                    <a:pt x="4431124" y="119052"/>
                  </a:cubicBezTo>
                  <a:cubicBezTo>
                    <a:pt x="4612085" y="266897"/>
                    <a:pt x="4766658" y="451392"/>
                    <a:pt x="4899570" y="643769"/>
                  </a:cubicBezTo>
                  <a:cubicBezTo>
                    <a:pt x="5032421" y="836866"/>
                    <a:pt x="5144168" y="1037706"/>
                    <a:pt x="5247925" y="1232134"/>
                  </a:cubicBezTo>
                  <a:cubicBezTo>
                    <a:pt x="5299886" y="1329516"/>
                    <a:pt x="5349860" y="1425631"/>
                    <a:pt x="5401234" y="1518442"/>
                  </a:cubicBezTo>
                  <a:lnTo>
                    <a:pt x="5480921" y="1662114"/>
                  </a:lnTo>
                  <a:cubicBezTo>
                    <a:pt x="5508162" y="1711659"/>
                    <a:pt x="5535098" y="1761858"/>
                    <a:pt x="5561804" y="1812436"/>
                  </a:cubicBezTo>
                  <a:cubicBezTo>
                    <a:pt x="5668394" y="2015131"/>
                    <a:pt x="5769309" y="2228374"/>
                    <a:pt x="5855037" y="2457716"/>
                  </a:cubicBezTo>
                  <a:cubicBezTo>
                    <a:pt x="5940757" y="2686612"/>
                    <a:pt x="6011031" y="2932566"/>
                    <a:pt x="6052254" y="3193699"/>
                  </a:cubicBezTo>
                  <a:cubicBezTo>
                    <a:pt x="6093625" y="3454283"/>
                    <a:pt x="6103924" y="3730828"/>
                    <a:pt x="6073151" y="4004612"/>
                  </a:cubicBezTo>
                  <a:lnTo>
                    <a:pt x="6067309" y="4055890"/>
                  </a:lnTo>
                  <a:cubicBezTo>
                    <a:pt x="6065066" y="4072953"/>
                    <a:pt x="6062462" y="4089919"/>
                    <a:pt x="6059979" y="4106917"/>
                  </a:cubicBezTo>
                  <a:lnTo>
                    <a:pt x="6052371" y="4158016"/>
                  </a:lnTo>
                  <a:cubicBezTo>
                    <a:pt x="6049766" y="4174982"/>
                    <a:pt x="6046401" y="4191890"/>
                    <a:pt x="6043434" y="4208759"/>
                  </a:cubicBezTo>
                  <a:cubicBezTo>
                    <a:pt x="6037102" y="4242536"/>
                    <a:pt x="6031011" y="4276380"/>
                    <a:pt x="6023229" y="4309769"/>
                  </a:cubicBezTo>
                  <a:cubicBezTo>
                    <a:pt x="6015690" y="4343223"/>
                    <a:pt x="6008874" y="4376870"/>
                    <a:pt x="5999922" y="4409799"/>
                  </a:cubicBezTo>
                  <a:lnTo>
                    <a:pt x="5987157" y="4459369"/>
                  </a:lnTo>
                  <a:cubicBezTo>
                    <a:pt x="5982945" y="4476053"/>
                    <a:pt x="5978687" y="4492427"/>
                    <a:pt x="5973731" y="4508027"/>
                  </a:cubicBezTo>
                  <a:lnTo>
                    <a:pt x="5944653" y="4602538"/>
                  </a:lnTo>
                  <a:lnTo>
                    <a:pt x="5915334" y="4696982"/>
                  </a:lnTo>
                  <a:cubicBezTo>
                    <a:pt x="5905346" y="4728457"/>
                    <a:pt x="5892944" y="4759283"/>
                    <a:pt x="5881786" y="4790295"/>
                  </a:cubicBezTo>
                  <a:cubicBezTo>
                    <a:pt x="5791737" y="5038923"/>
                    <a:pt x="5677271" y="5280123"/>
                    <a:pt x="5539609" y="5504511"/>
                  </a:cubicBezTo>
                  <a:lnTo>
                    <a:pt x="5432400" y="5669348"/>
                  </a:lnTo>
                  <a:cubicBezTo>
                    <a:pt x="5423763" y="5683225"/>
                    <a:pt x="5413823" y="5696165"/>
                    <a:pt x="5404330" y="5709372"/>
                  </a:cubicBezTo>
                  <a:lnTo>
                    <a:pt x="5375525" y="5748757"/>
                  </a:lnTo>
                  <a:lnTo>
                    <a:pt x="5317831" y="5827355"/>
                  </a:lnTo>
                  <a:cubicBezTo>
                    <a:pt x="5308217" y="5840529"/>
                    <a:pt x="5298639" y="5853567"/>
                    <a:pt x="5288208" y="5865932"/>
                  </a:cubicBezTo>
                  <a:cubicBezTo>
                    <a:pt x="5283153" y="5872232"/>
                    <a:pt x="5278509" y="5878936"/>
                    <a:pt x="5273251" y="5885035"/>
                  </a:cubicBezTo>
                  <a:cubicBezTo>
                    <a:pt x="5267908" y="5890963"/>
                    <a:pt x="5262120" y="5896624"/>
                    <a:pt x="5256656" y="5902520"/>
                  </a:cubicBezTo>
                  <a:lnTo>
                    <a:pt x="5189858" y="5971616"/>
                  </a:lnTo>
                  <a:cubicBezTo>
                    <a:pt x="5178681" y="5982899"/>
                    <a:pt x="5167959" y="5994892"/>
                    <a:pt x="5156287" y="6005600"/>
                  </a:cubicBezTo>
                  <a:lnTo>
                    <a:pt x="5121598" y="6037962"/>
                  </a:lnTo>
                  <a:lnTo>
                    <a:pt x="5051798" y="6101838"/>
                  </a:lnTo>
                  <a:cubicBezTo>
                    <a:pt x="4864110" y="6268956"/>
                    <a:pt x="4663874" y="6407541"/>
                    <a:pt x="4463594" y="6532280"/>
                  </a:cubicBezTo>
                  <a:cubicBezTo>
                    <a:pt x="4438472" y="6547774"/>
                    <a:pt x="4413434" y="6563439"/>
                    <a:pt x="4388637" y="6579169"/>
                  </a:cubicBezTo>
                  <a:lnTo>
                    <a:pt x="4312856" y="6623337"/>
                  </a:lnTo>
                  <a:lnTo>
                    <a:pt x="4237558" y="6667632"/>
                  </a:lnTo>
                  <a:cubicBezTo>
                    <a:pt x="4212548" y="6682715"/>
                    <a:pt x="4186842" y="6695553"/>
                    <a:pt x="4161774" y="6709883"/>
                  </a:cubicBezTo>
                  <a:cubicBezTo>
                    <a:pt x="4111167" y="6737392"/>
                    <a:pt x="4061123" y="6766670"/>
                    <a:pt x="4010448" y="6792981"/>
                  </a:cubicBezTo>
                  <a:cubicBezTo>
                    <a:pt x="3985322" y="6806562"/>
                    <a:pt x="3960037" y="6820248"/>
                    <a:pt x="3935163" y="6834338"/>
                  </a:cubicBezTo>
                  <a:lnTo>
                    <a:pt x="3892887" y="6858000"/>
                  </a:lnTo>
                  <a:lnTo>
                    <a:pt x="2743942" y="6858000"/>
                  </a:lnTo>
                  <a:lnTo>
                    <a:pt x="2852577" y="6838910"/>
                  </a:lnTo>
                  <a:cubicBezTo>
                    <a:pt x="2949686" y="6818527"/>
                    <a:pt x="3046805" y="6791706"/>
                    <a:pt x="3143255" y="6759775"/>
                  </a:cubicBezTo>
                  <a:cubicBezTo>
                    <a:pt x="3239807" y="6727945"/>
                    <a:pt x="3335416" y="6689975"/>
                    <a:pt x="3430899" y="6650056"/>
                  </a:cubicBezTo>
                  <a:cubicBezTo>
                    <a:pt x="3526299" y="6609969"/>
                    <a:pt x="3621242" y="6565786"/>
                    <a:pt x="3713289" y="6514054"/>
                  </a:cubicBezTo>
                  <a:cubicBezTo>
                    <a:pt x="3805137" y="6460650"/>
                    <a:pt x="3895762" y="6401178"/>
                    <a:pt x="3981228" y="6334878"/>
                  </a:cubicBezTo>
                  <a:cubicBezTo>
                    <a:pt x="4024934" y="6303166"/>
                    <a:pt x="4066572" y="6268544"/>
                    <a:pt x="4107885" y="6233689"/>
                  </a:cubicBezTo>
                  <a:cubicBezTo>
                    <a:pt x="4128602" y="6216277"/>
                    <a:pt x="4149365" y="6199173"/>
                    <a:pt x="4169795" y="6181389"/>
                  </a:cubicBezTo>
                  <a:cubicBezTo>
                    <a:pt x="4189729" y="6163032"/>
                    <a:pt x="4209542" y="6144643"/>
                    <a:pt x="4229189" y="6125914"/>
                  </a:cubicBezTo>
                  <a:cubicBezTo>
                    <a:pt x="4387326" y="5978255"/>
                    <a:pt x="4528049" y="5812977"/>
                    <a:pt x="4652064" y="5641457"/>
                  </a:cubicBezTo>
                  <a:lnTo>
                    <a:pt x="4697555" y="5576516"/>
                  </a:lnTo>
                  <a:lnTo>
                    <a:pt x="4720492" y="5544537"/>
                  </a:lnTo>
                  <a:cubicBezTo>
                    <a:pt x="4728246" y="5533956"/>
                    <a:pt x="4734819" y="5522469"/>
                    <a:pt x="4741922" y="5511420"/>
                  </a:cubicBezTo>
                  <a:lnTo>
                    <a:pt x="4784179" y="5445022"/>
                  </a:lnTo>
                  <a:cubicBezTo>
                    <a:pt x="4787730" y="5439497"/>
                    <a:pt x="4791161" y="5433940"/>
                    <a:pt x="4794796" y="5428584"/>
                  </a:cubicBezTo>
                  <a:cubicBezTo>
                    <a:pt x="4798637" y="5423432"/>
                    <a:pt x="4803091" y="5418884"/>
                    <a:pt x="4807173" y="5413795"/>
                  </a:cubicBezTo>
                  <a:cubicBezTo>
                    <a:pt x="4815384" y="5403926"/>
                    <a:pt x="4822656" y="5393214"/>
                    <a:pt x="4830010" y="5382674"/>
                  </a:cubicBezTo>
                  <a:lnTo>
                    <a:pt x="4874298" y="5319323"/>
                  </a:lnTo>
                  <a:lnTo>
                    <a:pt x="4896484" y="5287734"/>
                  </a:lnTo>
                  <a:cubicBezTo>
                    <a:pt x="4903839" y="5277191"/>
                    <a:pt x="4911520" y="5266885"/>
                    <a:pt x="4918019" y="5255673"/>
                  </a:cubicBezTo>
                  <a:lnTo>
                    <a:pt x="4999238" y="5124058"/>
                  </a:lnTo>
                  <a:cubicBezTo>
                    <a:pt x="5102559" y="4945225"/>
                    <a:pt x="5185787" y="4753943"/>
                    <a:pt x="5251271" y="4554965"/>
                  </a:cubicBezTo>
                  <a:cubicBezTo>
                    <a:pt x="5259371" y="4530051"/>
                    <a:pt x="5268846" y="4505799"/>
                    <a:pt x="5276136" y="4480521"/>
                  </a:cubicBezTo>
                  <a:lnTo>
                    <a:pt x="5297442" y="4404389"/>
                  </a:lnTo>
                  <a:lnTo>
                    <a:pt x="5318953" y="4328458"/>
                  </a:lnTo>
                  <a:cubicBezTo>
                    <a:pt x="5322895" y="4315679"/>
                    <a:pt x="5325929" y="4303390"/>
                    <a:pt x="5328684" y="4291175"/>
                  </a:cubicBezTo>
                  <a:lnTo>
                    <a:pt x="5337470" y="4254522"/>
                  </a:lnTo>
                  <a:cubicBezTo>
                    <a:pt x="5343899" y="4230045"/>
                    <a:pt x="5348129" y="4205565"/>
                    <a:pt x="5353277" y="4181038"/>
                  </a:cubicBezTo>
                  <a:cubicBezTo>
                    <a:pt x="5358786" y="4156608"/>
                    <a:pt x="5362533" y="4132000"/>
                    <a:pt x="5366762" y="4107520"/>
                  </a:cubicBezTo>
                  <a:cubicBezTo>
                    <a:pt x="5368877" y="4095280"/>
                    <a:pt x="5371390" y="4083000"/>
                    <a:pt x="5373105" y="4070802"/>
                  </a:cubicBezTo>
                  <a:lnTo>
                    <a:pt x="5378288" y="4034066"/>
                  </a:lnTo>
                  <a:lnTo>
                    <a:pt x="5383471" y="3997331"/>
                  </a:lnTo>
                  <a:lnTo>
                    <a:pt x="5387373" y="3960547"/>
                  </a:lnTo>
                  <a:cubicBezTo>
                    <a:pt x="5408513" y="3764258"/>
                    <a:pt x="5404752" y="3567184"/>
                    <a:pt x="5375699" y="3369810"/>
                  </a:cubicBezTo>
                  <a:cubicBezTo>
                    <a:pt x="5347044" y="3172396"/>
                    <a:pt x="5293473" y="2975222"/>
                    <a:pt x="5225695" y="2777923"/>
                  </a:cubicBezTo>
                  <a:cubicBezTo>
                    <a:pt x="5157675" y="2580560"/>
                    <a:pt x="5075729" y="2382997"/>
                    <a:pt x="4989893" y="2181595"/>
                  </a:cubicBezTo>
                  <a:lnTo>
                    <a:pt x="4856777" y="1872581"/>
                  </a:lnTo>
                  <a:cubicBezTo>
                    <a:pt x="4811108" y="1763784"/>
                    <a:pt x="4768691" y="1655416"/>
                    <a:pt x="4729367" y="1547581"/>
                  </a:cubicBezTo>
                  <a:cubicBezTo>
                    <a:pt x="4650320" y="1331954"/>
                    <a:pt x="4585048" y="1118545"/>
                    <a:pt x="4510575" y="917244"/>
                  </a:cubicBezTo>
                  <a:cubicBezTo>
                    <a:pt x="4473339" y="816594"/>
                    <a:pt x="4433491" y="718925"/>
                    <a:pt x="4387446" y="626512"/>
                  </a:cubicBezTo>
                  <a:cubicBezTo>
                    <a:pt x="4341559" y="533993"/>
                    <a:pt x="4289352" y="446701"/>
                    <a:pt x="4227716" y="368510"/>
                  </a:cubicBezTo>
                  <a:cubicBezTo>
                    <a:pt x="4166554" y="290006"/>
                    <a:pt x="4096194" y="220222"/>
                    <a:pt x="4017774" y="161674"/>
                  </a:cubicBezTo>
                  <a:cubicBezTo>
                    <a:pt x="3939391" y="102989"/>
                    <a:pt x="3853034" y="55709"/>
                    <a:pt x="3761542" y="19860"/>
                  </a:cubicBezTo>
                  <a:lnTo>
                    <a:pt x="3727185" y="6533"/>
                  </a:lnTo>
                  <a:close/>
                  <a:moveTo>
                    <a:pt x="1325680" y="0"/>
                  </a:moveTo>
                  <a:lnTo>
                    <a:pt x="2347354" y="0"/>
                  </a:lnTo>
                  <a:lnTo>
                    <a:pt x="2262734" y="20581"/>
                  </a:lnTo>
                  <a:cubicBezTo>
                    <a:pt x="2164073" y="49233"/>
                    <a:pt x="2066423" y="82020"/>
                    <a:pt x="1969830" y="118108"/>
                  </a:cubicBezTo>
                  <a:cubicBezTo>
                    <a:pt x="1945675" y="127092"/>
                    <a:pt x="1921391" y="135598"/>
                    <a:pt x="1897367" y="145059"/>
                  </a:cubicBezTo>
                  <a:cubicBezTo>
                    <a:pt x="1873522" y="155302"/>
                    <a:pt x="1849679" y="165546"/>
                    <a:pt x="1825860" y="175210"/>
                  </a:cubicBezTo>
                  <a:lnTo>
                    <a:pt x="1754258" y="204746"/>
                  </a:lnTo>
                  <a:lnTo>
                    <a:pt x="1683442" y="237143"/>
                  </a:lnTo>
                  <a:cubicBezTo>
                    <a:pt x="1659851" y="247896"/>
                    <a:pt x="1636127" y="258172"/>
                    <a:pt x="1612330" y="268724"/>
                  </a:cubicBezTo>
                  <a:lnTo>
                    <a:pt x="1542244" y="303229"/>
                  </a:lnTo>
                  <a:lnTo>
                    <a:pt x="1471990" y="337395"/>
                  </a:lnTo>
                  <a:cubicBezTo>
                    <a:pt x="1448660" y="349103"/>
                    <a:pt x="1425927" y="362441"/>
                    <a:pt x="1402813" y="374794"/>
                  </a:cubicBezTo>
                  <a:lnTo>
                    <a:pt x="1333886" y="412702"/>
                  </a:lnTo>
                  <a:cubicBezTo>
                    <a:pt x="1310940" y="425394"/>
                    <a:pt x="1288842" y="440228"/>
                    <a:pt x="1266278" y="453907"/>
                  </a:cubicBezTo>
                  <a:lnTo>
                    <a:pt x="1199136" y="496266"/>
                  </a:lnTo>
                  <a:lnTo>
                    <a:pt x="1182302" y="506917"/>
                  </a:lnTo>
                  <a:lnTo>
                    <a:pt x="1166009" y="518449"/>
                  </a:lnTo>
                  <a:lnTo>
                    <a:pt x="1133302" y="541479"/>
                  </a:lnTo>
                  <a:lnTo>
                    <a:pt x="1067923" y="587403"/>
                  </a:lnTo>
                  <a:lnTo>
                    <a:pt x="1051509" y="598902"/>
                  </a:lnTo>
                  <a:lnTo>
                    <a:pt x="1035673" y="611145"/>
                  </a:lnTo>
                  <a:lnTo>
                    <a:pt x="1003878" y="635598"/>
                  </a:lnTo>
                  <a:cubicBezTo>
                    <a:pt x="961473" y="668248"/>
                    <a:pt x="918407" y="699983"/>
                    <a:pt x="877673" y="735582"/>
                  </a:cubicBezTo>
                  <a:cubicBezTo>
                    <a:pt x="711850" y="872792"/>
                    <a:pt x="555901" y="1026776"/>
                    <a:pt x="417533" y="1198720"/>
                  </a:cubicBezTo>
                  <a:cubicBezTo>
                    <a:pt x="278999" y="1370325"/>
                    <a:pt x="156917" y="1557820"/>
                    <a:pt x="54935" y="1756293"/>
                  </a:cubicBezTo>
                  <a:lnTo>
                    <a:pt x="17844" y="1831433"/>
                  </a:lnTo>
                  <a:lnTo>
                    <a:pt x="0" y="1869131"/>
                  </a:lnTo>
                  <a:lnTo>
                    <a:pt x="0" y="1198550"/>
                  </a:lnTo>
                  <a:lnTo>
                    <a:pt x="185957" y="961506"/>
                  </a:lnTo>
                  <a:cubicBezTo>
                    <a:pt x="342426" y="776600"/>
                    <a:pt x="509755" y="602849"/>
                    <a:pt x="689746" y="447064"/>
                  </a:cubicBezTo>
                  <a:cubicBezTo>
                    <a:pt x="733932" y="406795"/>
                    <a:pt x="780859" y="370795"/>
                    <a:pt x="827126" y="333881"/>
                  </a:cubicBezTo>
                  <a:cubicBezTo>
                    <a:pt x="872886" y="295949"/>
                    <a:pt x="921195" y="262526"/>
                    <a:pt x="968997" y="228085"/>
                  </a:cubicBezTo>
                  <a:lnTo>
                    <a:pt x="1004883" y="202373"/>
                  </a:lnTo>
                  <a:lnTo>
                    <a:pt x="1022826" y="189517"/>
                  </a:lnTo>
                  <a:lnTo>
                    <a:pt x="1041187" y="177509"/>
                  </a:lnTo>
                  <a:lnTo>
                    <a:pt x="1114760" y="129512"/>
                  </a:lnTo>
                  <a:cubicBezTo>
                    <a:pt x="1139435" y="113750"/>
                    <a:pt x="1163439" y="96630"/>
                    <a:pt x="1188498" y="81854"/>
                  </a:cubicBezTo>
                  <a:lnTo>
                    <a:pt x="1263461" y="36880"/>
                  </a:ln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: Shape 41">
              <a:extLst>
                <a:ext uri="{FF2B5EF4-FFF2-40B4-BE49-F238E27FC236}">
                  <a16:creationId xmlns:a16="http://schemas.microsoft.com/office/drawing/2014/main" id="{D01D44A9-1D51-461B-A228-06F6C500B0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369"/>
              <a:ext cx="6055600" cy="6858000"/>
            </a:xfrm>
            <a:custGeom>
              <a:avLst/>
              <a:gdLst>
                <a:gd name="connsiteX0" fmla="*/ 0 w 6055600"/>
                <a:gd name="connsiteY0" fmla="*/ 5960220 h 6858000"/>
                <a:gd name="connsiteX1" fmla="*/ 36039 w 6055600"/>
                <a:gd name="connsiteY1" fmla="*/ 6002605 h 6858000"/>
                <a:gd name="connsiteX2" fmla="*/ 92950 w 6055600"/>
                <a:gd name="connsiteY2" fmla="*/ 6059050 h 6858000"/>
                <a:gd name="connsiteX3" fmla="*/ 153706 w 6055600"/>
                <a:gd name="connsiteY3" fmla="*/ 6111427 h 6858000"/>
                <a:gd name="connsiteX4" fmla="*/ 216806 w 6055600"/>
                <a:gd name="connsiteY4" fmla="*/ 6161603 h 6858000"/>
                <a:gd name="connsiteX5" fmla="*/ 281945 w 6055600"/>
                <a:gd name="connsiteY5" fmla="*/ 6209777 h 6858000"/>
                <a:gd name="connsiteX6" fmla="*/ 553337 w 6055600"/>
                <a:gd name="connsiteY6" fmla="*/ 6391500 h 6858000"/>
                <a:gd name="connsiteX7" fmla="*/ 690543 w 6055600"/>
                <a:gd name="connsiteY7" fmla="*/ 6481634 h 6858000"/>
                <a:gd name="connsiteX8" fmla="*/ 827127 w 6055600"/>
                <a:gd name="connsiteY8" fmla="*/ 6573159 h 6858000"/>
                <a:gd name="connsiteX9" fmla="*/ 1095915 w 6055600"/>
                <a:gd name="connsiteY9" fmla="*/ 6762202 h 6858000"/>
                <a:gd name="connsiteX10" fmla="*/ 1224853 w 6055600"/>
                <a:gd name="connsiteY10" fmla="*/ 6858000 h 6858000"/>
                <a:gd name="connsiteX11" fmla="*/ 1154072 w 6055600"/>
                <a:gd name="connsiteY11" fmla="*/ 6858000 h 6858000"/>
                <a:gd name="connsiteX12" fmla="*/ 1073489 w 6055600"/>
                <a:gd name="connsiteY12" fmla="*/ 6799140 h 6858000"/>
                <a:gd name="connsiteX13" fmla="*/ 800175 w 6055600"/>
                <a:gd name="connsiteY13" fmla="*/ 6620441 h 6858000"/>
                <a:gd name="connsiteX14" fmla="*/ 231518 w 6055600"/>
                <a:gd name="connsiteY14" fmla="*/ 6299323 h 6858000"/>
                <a:gd name="connsiteX15" fmla="*/ 160401 w 6055600"/>
                <a:gd name="connsiteY15" fmla="*/ 6256627 h 6858000"/>
                <a:gd name="connsiteX16" fmla="*/ 89697 w 6055600"/>
                <a:gd name="connsiteY16" fmla="*/ 6211916 h 6858000"/>
                <a:gd name="connsiteX17" fmla="*/ 20148 w 6055600"/>
                <a:gd name="connsiteY17" fmla="*/ 6163835 h 6858000"/>
                <a:gd name="connsiteX18" fmla="*/ 0 w 6055600"/>
                <a:gd name="connsiteY18" fmla="*/ 6147796 h 6858000"/>
                <a:gd name="connsiteX19" fmla="*/ 3748345 w 6055600"/>
                <a:gd name="connsiteY19" fmla="*/ 0 h 6858000"/>
                <a:gd name="connsiteX20" fmla="*/ 4277792 w 6055600"/>
                <a:gd name="connsiteY20" fmla="*/ 0 h 6858000"/>
                <a:gd name="connsiteX21" fmla="*/ 4339531 w 6055600"/>
                <a:gd name="connsiteY21" fmla="*/ 40262 h 6858000"/>
                <a:gd name="connsiteX22" fmla="*/ 4476306 w 6055600"/>
                <a:gd name="connsiteY22" fmla="*/ 153922 h 6858000"/>
                <a:gd name="connsiteX23" fmla="*/ 4713639 w 6055600"/>
                <a:gd name="connsiteY23" fmla="*/ 422076 h 6858000"/>
                <a:gd name="connsiteX24" fmla="*/ 4906991 w 6055600"/>
                <a:gd name="connsiteY24" fmla="*/ 723463 h 6858000"/>
                <a:gd name="connsiteX25" fmla="*/ 5070511 w 6055600"/>
                <a:gd name="connsiteY25" fmla="*/ 1037524 h 6858000"/>
                <a:gd name="connsiteX26" fmla="*/ 5219493 w 6055600"/>
                <a:gd name="connsiteY26" fmla="*/ 1352079 h 6858000"/>
                <a:gd name="connsiteX27" fmla="*/ 5367779 w 6055600"/>
                <a:gd name="connsiteY27" fmla="*/ 1658945 h 6858000"/>
                <a:gd name="connsiteX28" fmla="*/ 5446095 w 6055600"/>
                <a:gd name="connsiteY28" fmla="*/ 1811301 h 6858000"/>
                <a:gd name="connsiteX29" fmla="*/ 5525115 w 6055600"/>
                <a:gd name="connsiteY29" fmla="*/ 1967103 h 6858000"/>
                <a:gd name="connsiteX30" fmla="*/ 5816642 w 6055600"/>
                <a:gd name="connsiteY30" fmla="*/ 2618837 h 6858000"/>
                <a:gd name="connsiteX31" fmla="*/ 6015787 w 6055600"/>
                <a:gd name="connsiteY31" fmla="*/ 3339957 h 6858000"/>
                <a:gd name="connsiteX32" fmla="*/ 6054206 w 6055600"/>
                <a:gd name="connsiteY32" fmla="*/ 3727239 h 6858000"/>
                <a:gd name="connsiteX33" fmla="*/ 6039811 w 6055600"/>
                <a:gd name="connsiteY33" fmla="*/ 4122735 h 6858000"/>
                <a:gd name="connsiteX34" fmla="*/ 5971601 w 6055600"/>
                <a:gd name="connsiteY34" fmla="*/ 4514288 h 6858000"/>
                <a:gd name="connsiteX35" fmla="*/ 5946751 w 6055600"/>
                <a:gd name="connsiteY35" fmla="*/ 4609838 h 6858000"/>
                <a:gd name="connsiteX36" fmla="*/ 5919986 w 6055600"/>
                <a:gd name="connsiteY36" fmla="*/ 4703178 h 6858000"/>
                <a:gd name="connsiteX37" fmla="*/ 5890731 w 6055600"/>
                <a:gd name="connsiteY37" fmla="*/ 4795992 h 6858000"/>
                <a:gd name="connsiteX38" fmla="*/ 5859058 w 6055600"/>
                <a:gd name="connsiteY38" fmla="*/ 4888015 h 6858000"/>
                <a:gd name="connsiteX39" fmla="*/ 5525053 w 6055600"/>
                <a:gd name="connsiteY39" fmla="*/ 5588449 h 6858000"/>
                <a:gd name="connsiteX40" fmla="*/ 5058962 w 6055600"/>
                <a:gd name="connsiteY40" fmla="*/ 6189929 h 6858000"/>
                <a:gd name="connsiteX41" fmla="*/ 4787706 w 6055600"/>
                <a:gd name="connsiteY41" fmla="*/ 6442985 h 6858000"/>
                <a:gd name="connsiteX42" fmla="*/ 4498686 w 6055600"/>
                <a:gd name="connsiteY42" fmla="*/ 6663678 h 6858000"/>
                <a:gd name="connsiteX43" fmla="*/ 4197167 w 6055600"/>
                <a:gd name="connsiteY43" fmla="*/ 6854053 h 6858000"/>
                <a:gd name="connsiteX44" fmla="*/ 4189720 w 6055600"/>
                <a:gd name="connsiteY44" fmla="*/ 6858000 h 6858000"/>
                <a:gd name="connsiteX45" fmla="*/ 3651929 w 6055600"/>
                <a:gd name="connsiteY45" fmla="*/ 6858000 h 6858000"/>
                <a:gd name="connsiteX46" fmla="*/ 3789040 w 6055600"/>
                <a:gd name="connsiteY46" fmla="*/ 6778034 h 6858000"/>
                <a:gd name="connsiteX47" fmla="*/ 4335568 w 6055600"/>
                <a:gd name="connsiteY47" fmla="*/ 6382709 h 6858000"/>
                <a:gd name="connsiteX48" fmla="*/ 4586923 w 6055600"/>
                <a:gd name="connsiteY48" fmla="*/ 6158577 h 6858000"/>
                <a:gd name="connsiteX49" fmla="*/ 4819585 w 6055600"/>
                <a:gd name="connsiteY49" fmla="*/ 5915847 h 6858000"/>
                <a:gd name="connsiteX50" fmla="*/ 5214727 w 6055600"/>
                <a:gd name="connsiteY50" fmla="*/ 5371094 h 6858000"/>
                <a:gd name="connsiteX51" fmla="*/ 5495409 w 6055600"/>
                <a:gd name="connsiteY51" fmla="*/ 4752778 h 6858000"/>
                <a:gd name="connsiteX52" fmla="*/ 5522322 w 6055600"/>
                <a:gd name="connsiteY52" fmla="*/ 4671511 h 6858000"/>
                <a:gd name="connsiteX53" fmla="*/ 5547631 w 6055600"/>
                <a:gd name="connsiteY53" fmla="*/ 4589675 h 6858000"/>
                <a:gd name="connsiteX54" fmla="*/ 5570792 w 6055600"/>
                <a:gd name="connsiteY54" fmla="*/ 4506978 h 6858000"/>
                <a:gd name="connsiteX55" fmla="*/ 5591541 w 6055600"/>
                <a:gd name="connsiteY55" fmla="*/ 4425334 h 6858000"/>
                <a:gd name="connsiteX56" fmla="*/ 5649500 w 6055600"/>
                <a:gd name="connsiteY56" fmla="*/ 4097286 h 6858000"/>
                <a:gd name="connsiteX57" fmla="*/ 5637615 w 6055600"/>
                <a:gd name="connsiteY57" fmla="*/ 3437524 h 6858000"/>
                <a:gd name="connsiteX58" fmla="*/ 5475454 w 6055600"/>
                <a:gd name="connsiteY58" fmla="*/ 2791575 h 6858000"/>
                <a:gd name="connsiteX59" fmla="*/ 5217600 w 6055600"/>
                <a:gd name="connsiteY59" fmla="*/ 2164719 h 6858000"/>
                <a:gd name="connsiteX60" fmla="*/ 5144941 w 6055600"/>
                <a:gd name="connsiteY60" fmla="*/ 2009490 h 6858000"/>
                <a:gd name="connsiteX61" fmla="*/ 5070052 w 6055600"/>
                <a:gd name="connsiteY61" fmla="*/ 1851823 h 6858000"/>
                <a:gd name="connsiteX62" fmla="*/ 4926984 w 6055600"/>
                <a:gd name="connsiteY62" fmla="*/ 1529226 h 6858000"/>
                <a:gd name="connsiteX63" fmla="*/ 4790925 w 6055600"/>
                <a:gd name="connsiteY63" fmla="*/ 1209923 h 6858000"/>
                <a:gd name="connsiteX64" fmla="*/ 4650559 w 6055600"/>
                <a:gd name="connsiteY64" fmla="*/ 902490 h 6858000"/>
                <a:gd name="connsiteX65" fmla="*/ 4491930 w 6055600"/>
                <a:gd name="connsiteY65" fmla="*/ 616919 h 6858000"/>
                <a:gd name="connsiteX66" fmla="*/ 4302323 w 6055600"/>
                <a:gd name="connsiteY66" fmla="*/ 366083 h 6858000"/>
                <a:gd name="connsiteX67" fmla="*/ 4072203 w 6055600"/>
                <a:gd name="connsiteY67" fmla="*/ 164982 h 6858000"/>
                <a:gd name="connsiteX68" fmla="*/ 3803964 w 6055600"/>
                <a:gd name="connsiteY68" fmla="*/ 21052 h 6858000"/>
                <a:gd name="connsiteX69" fmla="*/ 3768314 w 6055600"/>
                <a:gd name="connsiteY69" fmla="*/ 6826 h 6858000"/>
                <a:gd name="connsiteX70" fmla="*/ 1589779 w 6055600"/>
                <a:gd name="connsiteY70" fmla="*/ 0 h 6858000"/>
                <a:gd name="connsiteX71" fmla="*/ 1918056 w 6055600"/>
                <a:gd name="connsiteY71" fmla="*/ 0 h 6858000"/>
                <a:gd name="connsiteX72" fmla="*/ 1764243 w 6055600"/>
                <a:gd name="connsiteY72" fmla="*/ 55145 h 6858000"/>
                <a:gd name="connsiteX73" fmla="*/ 1313330 w 6055600"/>
                <a:gd name="connsiteY73" fmla="*/ 274424 h 6858000"/>
                <a:gd name="connsiteX74" fmla="*/ 295673 w 6055600"/>
                <a:gd name="connsiteY74" fmla="*/ 1187630 h 6858000"/>
                <a:gd name="connsiteX75" fmla="*/ 96207 w 6055600"/>
                <a:gd name="connsiteY75" fmla="*/ 1474327 h 6858000"/>
                <a:gd name="connsiteX76" fmla="*/ 0 w 6055600"/>
                <a:gd name="connsiteY76" fmla="*/ 1641460 h 6858000"/>
                <a:gd name="connsiteX77" fmla="*/ 0 w 6055600"/>
                <a:gd name="connsiteY77" fmla="*/ 1224218 h 6858000"/>
                <a:gd name="connsiteX78" fmla="*/ 150937 w 6055600"/>
                <a:gd name="connsiteY78" fmla="*/ 1040975 h 6858000"/>
                <a:gd name="connsiteX79" fmla="*/ 1264907 w 6055600"/>
                <a:gd name="connsiteY79" fmla="*/ 158248 h 6858000"/>
                <a:gd name="connsiteX80" fmla="*/ 1575167 w 6055600"/>
                <a:gd name="connsiteY80" fmla="*/ 567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</a:cxnLst>
              <a:rect l="l" t="t" r="r" b="b"/>
              <a:pathLst>
                <a:path w="6055600" h="6858000">
                  <a:moveTo>
                    <a:pt x="0" y="5960220"/>
                  </a:moveTo>
                  <a:lnTo>
                    <a:pt x="36039" y="6002605"/>
                  </a:lnTo>
                  <a:cubicBezTo>
                    <a:pt x="54896" y="6021530"/>
                    <a:pt x="73635" y="6040425"/>
                    <a:pt x="92950" y="6059050"/>
                  </a:cubicBezTo>
                  <a:lnTo>
                    <a:pt x="153706" y="6111427"/>
                  </a:lnTo>
                  <a:cubicBezTo>
                    <a:pt x="173546" y="6129485"/>
                    <a:pt x="195722" y="6144912"/>
                    <a:pt x="216806" y="6161603"/>
                  </a:cubicBezTo>
                  <a:cubicBezTo>
                    <a:pt x="238229" y="6177961"/>
                    <a:pt x="259466" y="6194551"/>
                    <a:pt x="281945" y="6209777"/>
                  </a:cubicBezTo>
                  <a:cubicBezTo>
                    <a:pt x="369940" y="6272709"/>
                    <a:pt x="461791" y="6332004"/>
                    <a:pt x="553337" y="6391500"/>
                  </a:cubicBezTo>
                  <a:lnTo>
                    <a:pt x="690543" y="6481634"/>
                  </a:lnTo>
                  <a:lnTo>
                    <a:pt x="827127" y="6573159"/>
                  </a:lnTo>
                  <a:cubicBezTo>
                    <a:pt x="917674" y="6634511"/>
                    <a:pt x="1007156" y="6697737"/>
                    <a:pt x="1095915" y="6762202"/>
                  </a:cubicBezTo>
                  <a:lnTo>
                    <a:pt x="1224853" y="6858000"/>
                  </a:lnTo>
                  <a:lnTo>
                    <a:pt x="1154072" y="6858000"/>
                  </a:lnTo>
                  <a:lnTo>
                    <a:pt x="1073489" y="6799140"/>
                  </a:lnTo>
                  <a:cubicBezTo>
                    <a:pt x="983882" y="6736908"/>
                    <a:pt x="892851" y="6677125"/>
                    <a:pt x="800175" y="6620441"/>
                  </a:cubicBezTo>
                  <a:cubicBezTo>
                    <a:pt x="615108" y="6506015"/>
                    <a:pt x="422939" y="6407807"/>
                    <a:pt x="231518" y="6299323"/>
                  </a:cubicBezTo>
                  <a:cubicBezTo>
                    <a:pt x="207467" y="6286226"/>
                    <a:pt x="184098" y="6271045"/>
                    <a:pt x="160401" y="6256627"/>
                  </a:cubicBezTo>
                  <a:cubicBezTo>
                    <a:pt x="136809" y="6241811"/>
                    <a:pt x="112558" y="6228518"/>
                    <a:pt x="89697" y="6211916"/>
                  </a:cubicBezTo>
                  <a:lnTo>
                    <a:pt x="20148" y="6163835"/>
                  </a:lnTo>
                  <a:lnTo>
                    <a:pt x="0" y="6147796"/>
                  </a:lnTo>
                  <a:close/>
                  <a:moveTo>
                    <a:pt x="3748345" y="0"/>
                  </a:moveTo>
                  <a:lnTo>
                    <a:pt x="4277792" y="0"/>
                  </a:lnTo>
                  <a:lnTo>
                    <a:pt x="4339531" y="40262"/>
                  </a:lnTo>
                  <a:cubicBezTo>
                    <a:pt x="4386991" y="75346"/>
                    <a:pt x="4432680" y="113353"/>
                    <a:pt x="4476306" y="153922"/>
                  </a:cubicBezTo>
                  <a:cubicBezTo>
                    <a:pt x="4563779" y="234693"/>
                    <a:pt x="4642423" y="325982"/>
                    <a:pt x="4713639" y="422076"/>
                  </a:cubicBezTo>
                  <a:cubicBezTo>
                    <a:pt x="4784481" y="518635"/>
                    <a:pt x="4848552" y="619893"/>
                    <a:pt x="4906991" y="723463"/>
                  </a:cubicBezTo>
                  <a:cubicBezTo>
                    <a:pt x="4965582" y="826932"/>
                    <a:pt x="5019421" y="932243"/>
                    <a:pt x="5070511" y="1037524"/>
                  </a:cubicBezTo>
                  <a:cubicBezTo>
                    <a:pt x="5121871" y="1142738"/>
                    <a:pt x="5170833" y="1248016"/>
                    <a:pt x="5219493" y="1352079"/>
                  </a:cubicBezTo>
                  <a:cubicBezTo>
                    <a:pt x="5268459" y="1455943"/>
                    <a:pt x="5317204" y="1558756"/>
                    <a:pt x="5367779" y="1658945"/>
                  </a:cubicBezTo>
                  <a:lnTo>
                    <a:pt x="5446095" y="1811301"/>
                  </a:lnTo>
                  <a:cubicBezTo>
                    <a:pt x="5472584" y="1862992"/>
                    <a:pt x="5498885" y="1914915"/>
                    <a:pt x="5525115" y="1967103"/>
                  </a:cubicBezTo>
                  <a:cubicBezTo>
                    <a:pt x="5629428" y="2176256"/>
                    <a:pt x="5730254" y="2391411"/>
                    <a:pt x="5816642" y="2618837"/>
                  </a:cubicBezTo>
                  <a:cubicBezTo>
                    <a:pt x="5902562" y="2846137"/>
                    <a:pt x="5974641" y="3086291"/>
                    <a:pt x="6015787" y="3339957"/>
                  </a:cubicBezTo>
                  <a:cubicBezTo>
                    <a:pt x="6036373" y="3466512"/>
                    <a:pt x="6050262" y="3596084"/>
                    <a:pt x="6054206" y="3727239"/>
                  </a:cubicBezTo>
                  <a:cubicBezTo>
                    <a:pt x="6058266" y="3858425"/>
                    <a:pt x="6053460" y="3990915"/>
                    <a:pt x="6039811" y="4122735"/>
                  </a:cubicBezTo>
                  <a:cubicBezTo>
                    <a:pt x="6026397" y="4254618"/>
                    <a:pt x="6002552" y="4385688"/>
                    <a:pt x="5971601" y="4514288"/>
                  </a:cubicBezTo>
                  <a:cubicBezTo>
                    <a:pt x="5963342" y="4546050"/>
                    <a:pt x="5955885" y="4579019"/>
                    <a:pt x="5946751" y="4609838"/>
                  </a:cubicBezTo>
                  <a:lnTo>
                    <a:pt x="5919986" y="4703178"/>
                  </a:lnTo>
                  <a:lnTo>
                    <a:pt x="5890731" y="4795992"/>
                  </a:lnTo>
                  <a:cubicBezTo>
                    <a:pt x="5880825" y="4826888"/>
                    <a:pt x="5869667" y="4857307"/>
                    <a:pt x="5859058" y="4888015"/>
                  </a:cubicBezTo>
                  <a:cubicBezTo>
                    <a:pt x="5772112" y="5132558"/>
                    <a:pt x="5660551" y="5369373"/>
                    <a:pt x="5525053" y="5588449"/>
                  </a:cubicBezTo>
                  <a:cubicBezTo>
                    <a:pt x="5389674" y="5807557"/>
                    <a:pt x="5232835" y="6010440"/>
                    <a:pt x="5058962" y="6189929"/>
                  </a:cubicBezTo>
                  <a:cubicBezTo>
                    <a:pt x="4972125" y="6279771"/>
                    <a:pt x="4880998" y="6363650"/>
                    <a:pt x="4787706" y="6442985"/>
                  </a:cubicBezTo>
                  <a:cubicBezTo>
                    <a:pt x="4693655" y="6521410"/>
                    <a:pt x="4597439" y="6595290"/>
                    <a:pt x="4498686" y="6663678"/>
                  </a:cubicBezTo>
                  <a:cubicBezTo>
                    <a:pt x="4399893" y="6731984"/>
                    <a:pt x="4299240" y="6795191"/>
                    <a:pt x="4197167" y="6854053"/>
                  </a:cubicBezTo>
                  <a:lnTo>
                    <a:pt x="4189720" y="6858000"/>
                  </a:lnTo>
                  <a:lnTo>
                    <a:pt x="3651929" y="6858000"/>
                  </a:lnTo>
                  <a:lnTo>
                    <a:pt x="3789040" y="6778034"/>
                  </a:lnTo>
                  <a:cubicBezTo>
                    <a:pt x="3978462" y="6656931"/>
                    <a:pt x="4162446" y="6525734"/>
                    <a:pt x="4335568" y="6382709"/>
                  </a:cubicBezTo>
                  <a:cubicBezTo>
                    <a:pt x="4422084" y="6310901"/>
                    <a:pt x="4506335" y="6236787"/>
                    <a:pt x="4586923" y="6158577"/>
                  </a:cubicBezTo>
                  <a:cubicBezTo>
                    <a:pt x="4668153" y="6081248"/>
                    <a:pt x="4745649" y="6000086"/>
                    <a:pt x="4819585" y="5915847"/>
                  </a:cubicBezTo>
                  <a:cubicBezTo>
                    <a:pt x="4967573" y="5747401"/>
                    <a:pt x="5101426" y="5566247"/>
                    <a:pt x="5214727" y="5371094"/>
                  </a:cubicBezTo>
                  <a:cubicBezTo>
                    <a:pt x="5327795" y="5175879"/>
                    <a:pt x="5421090" y="4968427"/>
                    <a:pt x="5495409" y="4752778"/>
                  </a:cubicBezTo>
                  <a:cubicBezTo>
                    <a:pt x="5504291" y="4725712"/>
                    <a:pt x="5513872" y="4698834"/>
                    <a:pt x="5522322" y="4671511"/>
                  </a:cubicBezTo>
                  <a:lnTo>
                    <a:pt x="5547631" y="4589675"/>
                  </a:lnTo>
                  <a:lnTo>
                    <a:pt x="5570792" y="4506978"/>
                  </a:lnTo>
                  <a:cubicBezTo>
                    <a:pt x="5578845" y="4479265"/>
                    <a:pt x="5584485" y="4452605"/>
                    <a:pt x="5591541" y="4425334"/>
                  </a:cubicBezTo>
                  <a:cubicBezTo>
                    <a:pt x="5618002" y="4316765"/>
                    <a:pt x="5636850" y="4207148"/>
                    <a:pt x="5649500" y="4097286"/>
                  </a:cubicBezTo>
                  <a:cubicBezTo>
                    <a:pt x="5674602" y="3877368"/>
                    <a:pt x="5668749" y="3656091"/>
                    <a:pt x="5637615" y="3437524"/>
                  </a:cubicBezTo>
                  <a:cubicBezTo>
                    <a:pt x="5605861" y="3218934"/>
                    <a:pt x="5549060" y="3003118"/>
                    <a:pt x="5475454" y="2791575"/>
                  </a:cubicBezTo>
                  <a:cubicBezTo>
                    <a:pt x="5402070" y="2579668"/>
                    <a:pt x="5313111" y="2371656"/>
                    <a:pt x="5217600" y="2164719"/>
                  </a:cubicBezTo>
                  <a:cubicBezTo>
                    <a:pt x="5193627" y="2112994"/>
                    <a:pt x="5169419" y="2061207"/>
                    <a:pt x="5144941" y="2009490"/>
                  </a:cubicBezTo>
                  <a:lnTo>
                    <a:pt x="5070052" y="1851823"/>
                  </a:lnTo>
                  <a:cubicBezTo>
                    <a:pt x="5020031" y="1744421"/>
                    <a:pt x="4972748" y="1636620"/>
                    <a:pt x="4926984" y="1529226"/>
                  </a:cubicBezTo>
                  <a:lnTo>
                    <a:pt x="4790925" y="1209923"/>
                  </a:lnTo>
                  <a:cubicBezTo>
                    <a:pt x="4745458" y="1105158"/>
                    <a:pt x="4699567" y="1001976"/>
                    <a:pt x="4650559" y="902490"/>
                  </a:cubicBezTo>
                  <a:cubicBezTo>
                    <a:pt x="4601243" y="803205"/>
                    <a:pt x="4549606" y="706978"/>
                    <a:pt x="4491930" y="616919"/>
                  </a:cubicBezTo>
                  <a:cubicBezTo>
                    <a:pt x="4434712" y="526559"/>
                    <a:pt x="4372370" y="441762"/>
                    <a:pt x="4302323" y="366083"/>
                  </a:cubicBezTo>
                  <a:cubicBezTo>
                    <a:pt x="4232428" y="290304"/>
                    <a:pt x="4155542" y="222846"/>
                    <a:pt x="4072203" y="164982"/>
                  </a:cubicBezTo>
                  <a:cubicBezTo>
                    <a:pt x="3988864" y="107118"/>
                    <a:pt x="3898693" y="59316"/>
                    <a:pt x="3803964" y="21052"/>
                  </a:cubicBezTo>
                  <a:lnTo>
                    <a:pt x="3768314" y="6826"/>
                  </a:lnTo>
                  <a:close/>
                  <a:moveTo>
                    <a:pt x="1589779" y="0"/>
                  </a:moveTo>
                  <a:lnTo>
                    <a:pt x="1918056" y="0"/>
                  </a:lnTo>
                  <a:lnTo>
                    <a:pt x="1764243" y="55145"/>
                  </a:lnTo>
                  <a:cubicBezTo>
                    <a:pt x="1609764" y="115414"/>
                    <a:pt x="1458840" y="188978"/>
                    <a:pt x="1313330" y="274424"/>
                  </a:cubicBezTo>
                  <a:cubicBezTo>
                    <a:pt x="924625" y="501532"/>
                    <a:pt x="576885" y="817476"/>
                    <a:pt x="295673" y="1187630"/>
                  </a:cubicBezTo>
                  <a:cubicBezTo>
                    <a:pt x="225216" y="1280162"/>
                    <a:pt x="158640" y="1375858"/>
                    <a:pt x="96207" y="1474327"/>
                  </a:cubicBezTo>
                  <a:lnTo>
                    <a:pt x="0" y="1641460"/>
                  </a:lnTo>
                  <a:lnTo>
                    <a:pt x="0" y="1224218"/>
                  </a:lnTo>
                  <a:lnTo>
                    <a:pt x="150937" y="1040975"/>
                  </a:lnTo>
                  <a:cubicBezTo>
                    <a:pt x="478530" y="677729"/>
                    <a:pt x="858178" y="381092"/>
                    <a:pt x="1264907" y="158248"/>
                  </a:cubicBezTo>
                  <a:cubicBezTo>
                    <a:pt x="1366631" y="102619"/>
                    <a:pt x="1470177" y="51760"/>
                    <a:pt x="1575167" y="567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336131D4-DD0A-7748-A0BA-786C2ED1AC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000" y="1700784"/>
            <a:ext cx="3204490" cy="3785616"/>
          </a:xfrm>
          <a:prstGeom prst="rect">
            <a:avLst/>
          </a:prstGeom>
        </p:spPr>
      </p:pic>
      <p:sp>
        <p:nvSpPr>
          <p:cNvPr id="19" name="내용 개체 틀 2">
            <a:extLst>
              <a:ext uri="{FF2B5EF4-FFF2-40B4-BE49-F238E27FC236}">
                <a16:creationId xmlns:a16="http://schemas.microsoft.com/office/drawing/2014/main" id="{B1976794-F3A6-FC4F-AC1C-68D002CE6F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21072" y="2421683"/>
            <a:ext cx="4765949" cy="3353476"/>
          </a:xfrm>
        </p:spPr>
        <p:txBody>
          <a:bodyPr anchor="t">
            <a:normAutofit/>
          </a:bodyPr>
          <a:lstStyle/>
          <a:p>
            <a:r>
              <a:rPr kumimoji="1" lang="en-US" altLang="ko-Kore-KR" sz="1800">
                <a:solidFill>
                  <a:schemeClr val="tx2"/>
                </a:solidFill>
                <a:highlight>
                  <a:srgbClr val="FFFF00"/>
                </a:highlight>
              </a:rPr>
              <a:t>1</a:t>
            </a:r>
            <a:r>
              <a:rPr kumimoji="1" lang="en-US" altLang="ko-KR" sz="1800">
                <a:solidFill>
                  <a:schemeClr val="tx2"/>
                </a:solidFill>
                <a:highlight>
                  <a:srgbClr val="FFFF00"/>
                </a:highlight>
              </a:rPr>
              <a:t>.</a:t>
            </a:r>
            <a:r>
              <a:rPr kumimoji="1" lang="ko-KR" altLang="en-US" sz="1800">
                <a:solidFill>
                  <a:schemeClr val="tx2"/>
                </a:solidFill>
                <a:highlight>
                  <a:srgbClr val="FFFF00"/>
                </a:highlight>
              </a:rPr>
              <a:t> 객체 지향 프로그래밍</a:t>
            </a:r>
            <a:r>
              <a:rPr kumimoji="1" lang="en-US" altLang="ko-KR" sz="1800">
                <a:solidFill>
                  <a:schemeClr val="tx2"/>
                </a:solidFill>
                <a:highlight>
                  <a:srgbClr val="FFFF00"/>
                </a:highlight>
              </a:rPr>
              <a:t>.</a:t>
            </a:r>
          </a:p>
          <a:p>
            <a:r>
              <a:rPr kumimoji="1" lang="en-US" altLang="ko-KR" sz="1800">
                <a:solidFill>
                  <a:schemeClr val="tx2"/>
                </a:solidFill>
                <a:highlight>
                  <a:srgbClr val="FFFF00"/>
                </a:highlight>
              </a:rPr>
              <a:t>2. </a:t>
            </a:r>
            <a:r>
              <a:rPr kumimoji="1" lang="ko-KR" altLang="en-US" sz="1800">
                <a:solidFill>
                  <a:schemeClr val="tx2"/>
                </a:solidFill>
                <a:highlight>
                  <a:srgbClr val="FFFF00"/>
                </a:highlight>
              </a:rPr>
              <a:t>이식성</a:t>
            </a:r>
            <a:endParaRPr kumimoji="1" lang="en-US" altLang="ko-KR" sz="1800">
              <a:solidFill>
                <a:schemeClr val="tx2"/>
              </a:solidFill>
              <a:highlight>
                <a:srgbClr val="FFFF00"/>
              </a:highlight>
            </a:endParaRPr>
          </a:p>
          <a:p>
            <a:r>
              <a:rPr kumimoji="1" lang="en-US" altLang="ko-KR" sz="1800">
                <a:solidFill>
                  <a:schemeClr val="tx2"/>
                </a:solidFill>
              </a:rPr>
              <a:t>3.</a:t>
            </a:r>
            <a:r>
              <a:rPr kumimoji="1" lang="ko-KR" altLang="en-US" sz="1800">
                <a:solidFill>
                  <a:schemeClr val="tx2"/>
                </a:solidFill>
              </a:rPr>
              <a:t> 분산 처리 가능</a:t>
            </a:r>
            <a:r>
              <a:rPr kumimoji="1" lang="en-US" altLang="ko-KR" sz="1800">
                <a:solidFill>
                  <a:schemeClr val="tx2"/>
                </a:solidFill>
              </a:rPr>
              <a:t>.</a:t>
            </a:r>
          </a:p>
          <a:p>
            <a:r>
              <a:rPr kumimoji="1" lang="en-US" altLang="ko-KR" sz="1800">
                <a:solidFill>
                  <a:schemeClr val="tx2"/>
                </a:solidFill>
              </a:rPr>
              <a:t>4.</a:t>
            </a:r>
            <a:r>
              <a:rPr kumimoji="1" lang="ko-KR" altLang="en-US" sz="1800">
                <a:solidFill>
                  <a:schemeClr val="tx2"/>
                </a:solidFill>
              </a:rPr>
              <a:t> 운영체제의 독립적</a:t>
            </a:r>
            <a:endParaRPr kumimoji="1" lang="en-US" altLang="ko-KR" sz="1800">
              <a:solidFill>
                <a:schemeClr val="tx2"/>
              </a:solidFill>
            </a:endParaRPr>
          </a:p>
          <a:p>
            <a:r>
              <a:rPr kumimoji="1" lang="en-US" altLang="ko-KR" sz="1800">
                <a:solidFill>
                  <a:schemeClr val="tx2"/>
                </a:solidFill>
              </a:rPr>
              <a:t>5.</a:t>
            </a:r>
            <a:r>
              <a:rPr kumimoji="1" lang="ko-KR" altLang="en-US" sz="1800">
                <a:solidFill>
                  <a:schemeClr val="tx2"/>
                </a:solidFill>
              </a:rPr>
              <a:t> 멀티 쓰레드 지원</a:t>
            </a:r>
            <a:endParaRPr kumimoji="1" lang="en-US" altLang="ko-KR" sz="1800">
              <a:solidFill>
                <a:schemeClr val="tx2"/>
              </a:solidFill>
            </a:endParaRPr>
          </a:p>
          <a:p>
            <a:r>
              <a:rPr kumimoji="1" lang="en-US" altLang="ko-KR" sz="1800">
                <a:solidFill>
                  <a:schemeClr val="tx2"/>
                </a:solidFill>
              </a:rPr>
              <a:t>6.</a:t>
            </a:r>
            <a:r>
              <a:rPr kumimoji="1" lang="ko-KR" altLang="en-US" sz="1800">
                <a:solidFill>
                  <a:schemeClr val="tx2"/>
                </a:solidFill>
              </a:rPr>
              <a:t> 동적 </a:t>
            </a:r>
            <a:r>
              <a:rPr kumimoji="1" lang="en-US" altLang="ko-KR" sz="1800">
                <a:solidFill>
                  <a:schemeClr val="tx2"/>
                </a:solidFill>
              </a:rPr>
              <a:t>(dynamic)</a:t>
            </a:r>
            <a:endParaRPr kumimoji="1" lang="ko-Kore-KR" altLang="en-US" sz="1800">
              <a:solidFill>
                <a:schemeClr val="tx2"/>
              </a:solidFill>
            </a:endParaRPr>
          </a:p>
        </p:txBody>
      </p:sp>
      <p:sp>
        <p:nvSpPr>
          <p:cNvPr id="2" name="AutoShape 2" descr="upload.wikimedia.org/wikipedia/en/3/30/Java_pro...">
            <a:extLst>
              <a:ext uri="{FF2B5EF4-FFF2-40B4-BE49-F238E27FC236}">
                <a16:creationId xmlns:a16="http://schemas.microsoft.com/office/drawing/2014/main" id="{3C692789-81B8-6C40-849D-19B0B4F3CE7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ore-KR" altLang="en-US"/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99959713-DF50-584E-8725-B4D2E66A82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73589" y="1"/>
            <a:ext cx="939992" cy="992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1736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23D09407-53BC-485E-B4CE-BC5E4FC4B2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21DB988-49FC-4608-B0A2-E2F3A4019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9B930FD-8671-4C4C-ADCF-73AC1D0CD4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9676747" y="0"/>
            <a:ext cx="2514948" cy="2174333"/>
            <a:chOff x="-305" y="-4155"/>
            <a:chExt cx="2514948" cy="2174333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C35B12C1-569C-4E37-AA33-7EF215F201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F23E2660-7810-46F6-8752-187127C830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991DC45-0378-45B3-B325-FB8F98545E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E228F5BA-5150-4554-B7EA-93F371F3B1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83C2651-AE0C-4AE4-8725-E2F9414FE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-305" y="4322879"/>
            <a:ext cx="3378428" cy="2535121"/>
            <a:chOff x="-305" y="-1"/>
            <a:chExt cx="3832880" cy="2876136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CCE13265-B5D2-47B4-A199-E05F390D5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693EBD03-D832-462C-9304-7273698ED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0D53D3E2-805E-40D2-964F-352BF6D476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B7A9A916-A926-43E6-800F-432ABC3F2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98B1F5DB-F1EE-E448-92BF-E9EDCE3B20FD}"/>
              </a:ext>
            </a:extLst>
          </p:cNvPr>
          <p:cNvSpPr txBox="1"/>
          <p:nvPr/>
        </p:nvSpPr>
        <p:spPr>
          <a:xfrm>
            <a:off x="637526" y="386392"/>
            <a:ext cx="4626365" cy="11751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kumimoji="1" lang="ko-KR" altLang="en-US" sz="3600" b="1" kern="1200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+mj-cs"/>
              </a:rPr>
              <a:t>객체 지향 프로그래밍</a:t>
            </a:r>
            <a:endParaRPr kumimoji="1" lang="en-US" altLang="en-US" sz="3600" b="1" kern="1200" dirty="0">
              <a:solidFill>
                <a:schemeClr val="tx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+mj-cs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5D4C5E31-8AA9-6148-BD6C-9DE3B57492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7490" y="3429000"/>
            <a:ext cx="5079181" cy="3199882"/>
          </a:xfrm>
          <a:prstGeom prst="rect">
            <a:avLst/>
          </a:prstGeom>
        </p:spPr>
      </p:pic>
      <p:graphicFrame>
        <p:nvGraphicFramePr>
          <p:cNvPr id="25" name="TextBox 6">
            <a:extLst>
              <a:ext uri="{FF2B5EF4-FFF2-40B4-BE49-F238E27FC236}">
                <a16:creationId xmlns:a16="http://schemas.microsoft.com/office/drawing/2014/main" id="{63847ADB-C1F6-784F-8E64-21FD8B8C372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75881270"/>
              </p:ext>
            </p:extLst>
          </p:nvPr>
        </p:nvGraphicFramePr>
        <p:xfrm>
          <a:off x="588618" y="1542500"/>
          <a:ext cx="6943535" cy="24641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5" name="그림 34">
            <a:extLst>
              <a:ext uri="{FF2B5EF4-FFF2-40B4-BE49-F238E27FC236}">
                <a16:creationId xmlns:a16="http://schemas.microsoft.com/office/drawing/2014/main" id="{C51A5161-21D1-564E-BE59-48B20185E01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273589" y="1"/>
            <a:ext cx="939992" cy="992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4076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23D09407-53BC-485E-B4CE-BC5E4FC4B2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21DB988-49FC-4608-B0A2-E2F3A4019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7299C575-A9C4-1143-8343-A5DA891FDF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4700" y="1411028"/>
            <a:ext cx="4906696" cy="4045117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E9B930FD-8671-4C4C-ADCF-73AC1D0CD4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9676747" y="0"/>
            <a:ext cx="2514948" cy="2174333"/>
            <a:chOff x="-305" y="-4155"/>
            <a:chExt cx="2514948" cy="2174333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C35B12C1-569C-4E37-AA33-7EF215F201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F23E2660-7810-46F6-8752-187127C830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991DC45-0378-45B3-B325-FB8F98545E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E228F5BA-5150-4554-B7EA-93F371F3B1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83C2651-AE0C-4AE4-8725-E2F9414FE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-305" y="4322879"/>
            <a:ext cx="3378428" cy="2535121"/>
            <a:chOff x="-305" y="-1"/>
            <a:chExt cx="3832880" cy="2876136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CCE13265-B5D2-47B4-A199-E05F390D5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693EBD03-D832-462C-9304-7273698ED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0D53D3E2-805E-40D2-964F-352BF6D476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B7A9A916-A926-43E6-800F-432ABC3F2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ED0735A5-699D-6247-A2C4-9AC471E4F282}"/>
              </a:ext>
            </a:extLst>
          </p:cNvPr>
          <p:cNvSpPr txBox="1"/>
          <p:nvPr/>
        </p:nvSpPr>
        <p:spPr>
          <a:xfrm>
            <a:off x="637527" y="386392"/>
            <a:ext cx="5269978" cy="11751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kumimoji="1" lang="ko-KR" altLang="en-US" sz="3600" b="1" kern="1200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+mj-cs"/>
              </a:rPr>
              <a:t>자바의 </a:t>
            </a:r>
            <a:r>
              <a:rPr kumimoji="1" lang="ko-KR" altLang="en-US" sz="3600" b="1" kern="1200" dirty="0" err="1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+mj-cs"/>
              </a:rPr>
              <a:t>이식성</a:t>
            </a:r>
            <a:r>
              <a:rPr kumimoji="1" lang="en-US" altLang="ko-KR" sz="3600" b="1" kern="1200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+mj-cs"/>
              </a:rPr>
              <a:t>(</a:t>
            </a:r>
            <a:r>
              <a:rPr kumimoji="1" lang="en-US" altLang="ko-KR" sz="36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+mj-cs"/>
              </a:rPr>
              <a:t>JVM</a:t>
            </a:r>
            <a:r>
              <a:rPr kumimoji="1" lang="en-US" altLang="ko-KR" sz="3600" b="1" kern="1200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+mj-cs"/>
              </a:rPr>
              <a:t>).</a:t>
            </a:r>
            <a:endParaRPr kumimoji="1" lang="en-US" altLang="en-US" sz="3600" b="1" kern="1200" dirty="0">
              <a:solidFill>
                <a:schemeClr val="tx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+mj-cs"/>
            </a:endParaRPr>
          </a:p>
        </p:txBody>
      </p:sp>
      <p:pic>
        <p:nvPicPr>
          <p:cNvPr id="31" name="Picture 2">
            <a:extLst>
              <a:ext uri="{FF2B5EF4-FFF2-40B4-BE49-F238E27FC236}">
                <a16:creationId xmlns:a16="http://schemas.microsoft.com/office/drawing/2014/main" id="{99DAFC28-08E3-D24E-883B-8E6B8A0C0A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684" y="1411027"/>
            <a:ext cx="4573587" cy="39870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A741A2B6-C884-264F-8523-7E71688AE791}"/>
              </a:ext>
            </a:extLst>
          </p:cNvPr>
          <p:cNvSpPr txBox="1"/>
          <p:nvPr/>
        </p:nvSpPr>
        <p:spPr>
          <a:xfrm>
            <a:off x="726121" y="5825277"/>
            <a:ext cx="84299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JVM</a:t>
            </a:r>
            <a:r>
              <a:rPr kumimoji="1"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이란 </a:t>
            </a:r>
            <a:r>
              <a:rPr kumimoji="1"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:</a:t>
            </a:r>
            <a:r>
              <a:rPr kumimoji="1"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kumimoji="1" lang="ko-KR" altLang="en-US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자바가상머신</a:t>
            </a:r>
            <a:r>
              <a:rPr kumimoji="1"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</a:t>
            </a:r>
            <a:r>
              <a:rPr kumimoji="1"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자바 컴파일러는 특정 컴퓨터가 아닌 </a:t>
            </a:r>
            <a:r>
              <a:rPr kumimoji="1" lang="ko-KR" altLang="en-US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가상기계를</a:t>
            </a:r>
            <a:r>
              <a:rPr kumimoji="1"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위한 코드를 생성     </a:t>
            </a:r>
            <a:r>
              <a:rPr kumimoji="1"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	</a:t>
            </a:r>
            <a:r>
              <a:rPr kumimoji="1" lang="en-US" altLang="ko-Kore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-&gt; </a:t>
            </a:r>
            <a:r>
              <a:rPr kumimoji="1"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개발자가 </a:t>
            </a:r>
            <a:r>
              <a:rPr kumimoji="1"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OS</a:t>
            </a:r>
            <a:r>
              <a:rPr kumimoji="1"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에 </a:t>
            </a:r>
            <a:r>
              <a:rPr kumimoji="1" lang="ko-KR" altLang="en-US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구애받지</a:t>
            </a:r>
            <a:r>
              <a:rPr kumimoji="1"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않고 사용가능하게 해줌</a:t>
            </a:r>
            <a:r>
              <a:rPr kumimoji="1"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</a:t>
            </a:r>
            <a:endParaRPr kumimoji="1" lang="ko-Kore-KR" altLang="en-US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348FF081-13A2-F14C-A662-684386E059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73589" y="1"/>
            <a:ext cx="939992" cy="992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8790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23D09407-53BC-485E-B4CE-BC5E4FC4B2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21DB988-49FC-4608-B0A2-E2F3A4019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9B930FD-8671-4C4C-ADCF-73AC1D0CD4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9676747" y="0"/>
            <a:ext cx="2514948" cy="2174333"/>
            <a:chOff x="-305" y="-4155"/>
            <a:chExt cx="2514948" cy="2174333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C35B12C1-569C-4E37-AA33-7EF215F201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F23E2660-7810-46F6-8752-187127C830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991DC45-0378-45B3-B325-FB8F98545E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E228F5BA-5150-4554-B7EA-93F371F3B1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9" name="Picture 9">
            <a:extLst>
              <a:ext uri="{FF2B5EF4-FFF2-40B4-BE49-F238E27FC236}">
                <a16:creationId xmlns:a16="http://schemas.microsoft.com/office/drawing/2014/main" id="{ABC508C2-0D84-A740-AEF2-A0FB71BCE2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748" y="1561504"/>
            <a:ext cx="6267450" cy="340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383C2651-AE0C-4AE4-8725-E2F9414FE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-305" y="4322879"/>
            <a:ext cx="3378428" cy="2535121"/>
            <a:chOff x="-305" y="-1"/>
            <a:chExt cx="3832880" cy="2876136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CCE13265-B5D2-47B4-A199-E05F390D5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693EBD03-D832-462C-9304-7273698ED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0D53D3E2-805E-40D2-964F-352BF6D476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B7A9A916-A926-43E6-800F-432ABC3F2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ED0735A5-699D-6247-A2C4-9AC471E4F282}"/>
              </a:ext>
            </a:extLst>
          </p:cNvPr>
          <p:cNvSpPr txBox="1"/>
          <p:nvPr/>
        </p:nvSpPr>
        <p:spPr>
          <a:xfrm>
            <a:off x="637527" y="386392"/>
            <a:ext cx="5269978" cy="11751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kumimoji="1" lang="ko-KR" altLang="en-US" sz="3600" b="1" kern="1200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+mj-cs"/>
              </a:rPr>
              <a:t>자바의 </a:t>
            </a:r>
            <a:r>
              <a:rPr kumimoji="1" lang="ko-KR" altLang="en-US" sz="3600" b="1" kern="1200" dirty="0" err="1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+mj-cs"/>
              </a:rPr>
              <a:t>이식성</a:t>
            </a:r>
            <a:r>
              <a:rPr kumimoji="1" lang="en-US" altLang="ko-KR" sz="3600" b="1" kern="1200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+mj-cs"/>
              </a:rPr>
              <a:t>(</a:t>
            </a:r>
            <a:r>
              <a:rPr kumimoji="1" lang="en-US" altLang="ko-KR" sz="36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+mj-cs"/>
              </a:rPr>
              <a:t>JVM</a:t>
            </a:r>
            <a:r>
              <a:rPr kumimoji="1" lang="en-US" altLang="ko-KR" sz="3600" b="1" kern="1200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+mj-cs"/>
              </a:rPr>
              <a:t>).</a:t>
            </a:r>
            <a:endParaRPr kumimoji="1" lang="en-US" altLang="en-US" sz="3600" b="1" kern="1200" dirty="0">
              <a:solidFill>
                <a:schemeClr val="tx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+mj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47143A6-C24F-BB41-845B-9296FABA6C68}"/>
              </a:ext>
            </a:extLst>
          </p:cNvPr>
          <p:cNvSpPr txBox="1"/>
          <p:nvPr/>
        </p:nvSpPr>
        <p:spPr>
          <a:xfrm>
            <a:off x="997979" y="5414514"/>
            <a:ext cx="87006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자바가</a:t>
            </a:r>
            <a:r>
              <a:rPr kumimoji="1"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어떤 컴퓨터에서나 실행이 가능한 이유는</a:t>
            </a:r>
            <a:r>
              <a:rPr kumimoji="1"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?</a:t>
            </a:r>
            <a:r>
              <a:rPr kumimoji="1"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endParaRPr kumimoji="1" lang="en-US" altLang="ko-KR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kumimoji="1" lang="en-US" altLang="ko-Kore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	</a:t>
            </a:r>
            <a:r>
              <a:rPr kumimoji="1"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-&gt;</a:t>
            </a:r>
            <a:r>
              <a:rPr kumimoji="1"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컴파일러가 바이트 코드로 만들고 </a:t>
            </a:r>
            <a:r>
              <a:rPr kumimoji="1"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JVM</a:t>
            </a:r>
            <a:r>
              <a:rPr kumimoji="1"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이 기계의 명령어로 변환하기 때문</a:t>
            </a:r>
            <a:r>
              <a:rPr kumimoji="1"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</a:t>
            </a:r>
            <a:endParaRPr kumimoji="1" lang="ko-Kore-KR" altLang="en-US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70E95A7B-B0AC-4C4A-B5BA-E1C555A392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73589" y="1"/>
            <a:ext cx="939992" cy="992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4176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23D09407-53BC-485E-B4CE-BC5E4FC4B2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21DB988-49FC-4608-B0A2-E2F3A4019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1849FEA-C00B-694C-B699-583573A3E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73589" y="1"/>
            <a:ext cx="939992" cy="992076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E9B930FD-8671-4C4C-ADCF-73AC1D0CD4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9676747" y="0"/>
            <a:ext cx="2514948" cy="2174333"/>
            <a:chOff x="-305" y="-4155"/>
            <a:chExt cx="2514948" cy="2174333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C35B12C1-569C-4E37-AA33-7EF215F201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F23E2660-7810-46F6-8752-187127C830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991DC45-0378-45B3-B325-FB8F98545E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E228F5BA-5150-4554-B7EA-93F371F3B1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519C4251-F4B7-6844-BA3D-68C30E7DC92F}"/>
              </a:ext>
            </a:extLst>
          </p:cNvPr>
          <p:cNvGrpSpPr/>
          <p:nvPr/>
        </p:nvGrpSpPr>
        <p:grpSpPr>
          <a:xfrm>
            <a:off x="5672258" y="5674424"/>
            <a:ext cx="6283240" cy="1148779"/>
            <a:chOff x="1848912" y="4879042"/>
            <a:chExt cx="6210500" cy="1044016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8F02FD83-4F18-604B-8224-855C49374E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18655" y="4882301"/>
              <a:ext cx="1040757" cy="1040757"/>
            </a:xfrm>
            <a:prstGeom prst="rect">
              <a:avLst/>
            </a:prstGeom>
          </p:spPr>
        </p:pic>
        <p:pic>
          <p:nvPicPr>
            <p:cNvPr id="17" name="그림 16" descr="텍스트이(가) 표시된 사진&#10;&#10;자동 생성된 설명">
              <a:extLst>
                <a:ext uri="{FF2B5EF4-FFF2-40B4-BE49-F238E27FC236}">
                  <a16:creationId xmlns:a16="http://schemas.microsoft.com/office/drawing/2014/main" id="{5CAA2A9F-4850-534B-8045-216275856BA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731951" y="4879042"/>
              <a:ext cx="1040757" cy="1040757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AD90D8F0-5DC4-744B-A261-431A3A71C49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435432" y="4879042"/>
              <a:ext cx="1044016" cy="1044016"/>
            </a:xfrm>
            <a:prstGeom prst="rect">
              <a:avLst/>
            </a:prstGeom>
          </p:spPr>
        </p:pic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B4BFEC57-5E22-CE42-830E-7516ED47459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142172" y="4879042"/>
              <a:ext cx="1044016" cy="1044016"/>
            </a:xfrm>
            <a:prstGeom prst="rect">
              <a:avLst/>
            </a:prstGeom>
          </p:spPr>
        </p:pic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8C79876C-082F-EA4F-92BD-B2A52A98283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848912" y="4879042"/>
              <a:ext cx="1044016" cy="1044016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83C2651-AE0C-4AE4-8725-E2F9414FE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-305" y="4322879"/>
            <a:ext cx="3378428" cy="2535121"/>
            <a:chOff x="-305" y="-1"/>
            <a:chExt cx="3832880" cy="2876136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CCE13265-B5D2-47B4-A199-E05F390D5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693EBD03-D832-462C-9304-7273698ED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0D53D3E2-805E-40D2-964F-352BF6D476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B7A9A916-A926-43E6-800F-432ABC3F2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" name="내용 개체 틀 2">
            <a:extLst>
              <a:ext uri="{FF2B5EF4-FFF2-40B4-BE49-F238E27FC236}">
                <a16:creationId xmlns:a16="http://schemas.microsoft.com/office/drawing/2014/main" id="{1989A4F2-0556-BE49-9CE3-69121C7927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424" y="481602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kumimoji="1"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endParaRPr kumimoji="1" lang="en-US" altLang="ko-KR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514350" indent="-514350">
              <a:buAutoNum type="arabicPeriod"/>
            </a:pPr>
            <a:r>
              <a:rPr kumimoji="1"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기초 개념</a:t>
            </a:r>
            <a:endParaRPr kumimoji="1" lang="en-US" altLang="ko-KR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514350" indent="-514350">
              <a:buAutoNum type="arabicPeriod"/>
            </a:pPr>
            <a:r>
              <a:rPr kumimoji="1"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변수와 </a:t>
            </a:r>
            <a:r>
              <a:rPr kumimoji="1" lang="ko-KR" altLang="en-US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자료형</a:t>
            </a:r>
            <a:endParaRPr kumimoji="1" lang="en-US" altLang="ko-KR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514350" indent="-514350">
              <a:buAutoNum type="arabicPeriod"/>
            </a:pPr>
            <a:r>
              <a:rPr kumimoji="1"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수식과 연산자 </a:t>
            </a:r>
            <a:endParaRPr kumimoji="1" lang="en-US" altLang="ko-KR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514350" indent="-514350">
              <a:buAutoNum type="arabicPeriod"/>
            </a:pPr>
            <a:r>
              <a:rPr kumimoji="1"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연산자 우선순위와 </a:t>
            </a:r>
            <a:r>
              <a:rPr kumimoji="1" lang="ko-KR" altLang="en-US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결합규칙</a:t>
            </a:r>
            <a:endParaRPr kumimoji="1" lang="en-US" altLang="ko-KR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514350" indent="-514350">
              <a:buAutoNum type="arabicPeriod"/>
            </a:pPr>
            <a:r>
              <a:rPr kumimoji="1"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문자열</a:t>
            </a:r>
            <a:endParaRPr kumimoji="1" lang="en-US" altLang="ko-KR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514350" indent="-514350">
              <a:buAutoNum type="arabicPeriod"/>
            </a:pPr>
            <a:r>
              <a:rPr kumimoji="1"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입력과 출력</a:t>
            </a:r>
            <a:endParaRPr kumimoji="1" lang="en-US" altLang="ko-KR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431471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2272</TotalTime>
  <Words>1013</Words>
  <Application>Microsoft Macintosh PowerPoint</Application>
  <PresentationFormat>와이드스크린</PresentationFormat>
  <Paragraphs>204</Paragraphs>
  <Slides>45</Slides>
  <Notes>18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45</vt:i4>
      </vt:variant>
    </vt:vector>
  </HeadingPairs>
  <TitlesOfParts>
    <vt:vector size="53" baseType="lpstr">
      <vt:lpstr>Apple SD Gothic Neo</vt:lpstr>
      <vt:lpstr>APPLE SD GOTHIC NEO SEMIBOLD</vt:lpstr>
      <vt:lpstr>APPLE SD GOTHIC NEO SEMIBOLD</vt:lpstr>
      <vt:lpstr>맑은 고딕</vt:lpstr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Why use Java??</vt:lpstr>
      <vt:lpstr>자바의 특징.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클래스</vt:lpstr>
      <vt:lpstr>클래스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입출력 예제1. 2557번</vt:lpstr>
      <vt:lpstr>입출력 예제2. 10718번</vt:lpstr>
      <vt:lpstr>풀이2. 10718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문자열 입출력 예제1. 10926번</vt:lpstr>
      <vt:lpstr>PowerPoint 프레젠테이션</vt:lpstr>
      <vt:lpstr>입출력 예제1. 1000번</vt:lpstr>
      <vt:lpstr>PowerPoint 프레젠테이션</vt:lpstr>
      <vt:lpstr>입출력 예제2. 18108번</vt:lpstr>
      <vt:lpstr>PowerPoint 프레젠테이션</vt:lpstr>
      <vt:lpstr>PowerPoint 프레젠테이션</vt:lpstr>
      <vt:lpstr>PowerPoint 프레젠테이션</vt:lpstr>
      <vt:lpstr>과제0.  깃허브, 백준 만들기</vt:lpstr>
      <vt:lpstr>PowerPoint 프레젠테이션</vt:lpstr>
      <vt:lpstr>과제2. 10430번</vt:lpstr>
      <vt:lpstr>과제3. 2884번</vt:lpstr>
      <vt:lpstr>과제4. 2530번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나영훈</dc:creator>
  <cp:lastModifiedBy>나영훈</cp:lastModifiedBy>
  <cp:revision>4</cp:revision>
  <dcterms:created xsi:type="dcterms:W3CDTF">2022-03-11T06:33:06Z</dcterms:created>
  <dcterms:modified xsi:type="dcterms:W3CDTF">2022-03-12T20:29:56Z</dcterms:modified>
</cp:coreProperties>
</file>